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3"/>
  </p:notesMasterIdLst>
  <p:sldIdLst>
    <p:sldId id="256" r:id="rId2"/>
    <p:sldId id="286" r:id="rId3"/>
    <p:sldId id="290" r:id="rId4"/>
    <p:sldId id="291" r:id="rId5"/>
    <p:sldId id="294" r:id="rId6"/>
    <p:sldId id="292" r:id="rId7"/>
    <p:sldId id="293" r:id="rId8"/>
    <p:sldId id="295" r:id="rId9"/>
    <p:sldId id="297" r:id="rId10"/>
    <p:sldId id="296" r:id="rId11"/>
    <p:sldId id="289" r:id="rId12"/>
  </p:sldIdLst>
  <p:sldSz cx="12192000" cy="6858000"/>
  <p:notesSz cx="6858000" cy="9144000"/>
  <p:embeddedFontLst>
    <p:embeddedFont>
      <p:font typeface="等线" panose="02010600030101010101" pitchFamily="2" charset="-122"/>
      <p:regular r:id="rId14"/>
      <p:bold r:id="rId15"/>
    </p:embeddedFont>
    <p:embeddedFont>
      <p:font typeface="Myriad Pro" panose="020B0503030403020204" pitchFamily="34" charset="0"/>
      <p:regular r:id="rId16"/>
      <p:bold r:id="rId17"/>
      <p:italic r:id="rId18"/>
      <p:boldItalic r:id="rId19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69CD6"/>
    <a:srgbClr val="3FA38F"/>
    <a:srgbClr val="9CDC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C3DDA0-4B39-4ECF-8C3B-EECE070B6361}" v="265" dt="2022-06-04T06:24:51.1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1" autoAdjust="0"/>
    <p:restoredTop sz="86721" autoAdjust="0"/>
  </p:normalViewPr>
  <p:slideViewPr>
    <p:cSldViewPr snapToGrid="0">
      <p:cViewPr varScale="1">
        <p:scale>
          <a:sx n="90" d="100"/>
          <a:sy n="90" d="100"/>
        </p:scale>
        <p:origin x="648" y="1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郭 昊" userId="77e67fca3700a6be" providerId="LiveId" clId="{421A26F4-84C9-4D4E-80E3-DB11FB8B9632}"/>
    <pc:docChg chg="undo redo custSel addSld delSld modSld sldOrd">
      <pc:chgData name="郭 昊" userId="77e67fca3700a6be" providerId="LiveId" clId="{421A26F4-84C9-4D4E-80E3-DB11FB8B9632}" dt="2022-06-04T11:09:44.892" v="14251"/>
      <pc:docMkLst>
        <pc:docMk/>
      </pc:docMkLst>
      <pc:sldChg chg="addSp delSp modSp mod modTransition modNotesTx">
        <pc:chgData name="郭 昊" userId="77e67fca3700a6be" providerId="LiveId" clId="{421A26F4-84C9-4D4E-80E3-DB11FB8B9632}" dt="2022-06-04T11:02:02.341" v="13937" actId="20577"/>
        <pc:sldMkLst>
          <pc:docMk/>
          <pc:sldMk cId="1179727520" sldId="256"/>
        </pc:sldMkLst>
        <pc:spChg chg="del mod">
          <ac:chgData name="郭 昊" userId="77e67fca3700a6be" providerId="LiveId" clId="{421A26F4-84C9-4D4E-80E3-DB11FB8B9632}" dt="2022-06-04T02:33:19.161" v="303" actId="478"/>
          <ac:spMkLst>
            <pc:docMk/>
            <pc:sldMk cId="1179727520" sldId="256"/>
            <ac:spMk id="2" creationId="{01A1C3B0-AFEC-4F14-AD66-00A5ABBC082F}"/>
          </ac:spMkLst>
        </pc:spChg>
        <pc:spChg chg="mod">
          <ac:chgData name="郭 昊" userId="77e67fca3700a6be" providerId="LiveId" clId="{421A26F4-84C9-4D4E-80E3-DB11FB8B9632}" dt="2022-06-04T11:02:02.341" v="13937" actId="20577"/>
          <ac:spMkLst>
            <pc:docMk/>
            <pc:sldMk cId="1179727520" sldId="256"/>
            <ac:spMk id="3" creationId="{763D73ED-4B22-4F94-9FAC-9AECFE9737BB}"/>
          </ac:spMkLst>
        </pc:spChg>
        <pc:spChg chg="add del mod">
          <ac:chgData name="郭 昊" userId="77e67fca3700a6be" providerId="LiveId" clId="{421A26F4-84C9-4D4E-80E3-DB11FB8B9632}" dt="2022-06-04T02:33:20.602" v="304" actId="478"/>
          <ac:spMkLst>
            <pc:docMk/>
            <pc:sldMk cId="1179727520" sldId="256"/>
            <ac:spMk id="5" creationId="{B2FA1CD3-30F1-4F78-B929-C5E7CCFB25A8}"/>
          </ac:spMkLst>
        </pc:spChg>
        <pc:spChg chg="add del mod">
          <ac:chgData name="郭 昊" userId="77e67fca3700a6be" providerId="LiveId" clId="{421A26F4-84C9-4D4E-80E3-DB11FB8B9632}" dt="2022-06-04T02:33:55.868" v="314" actId="478"/>
          <ac:spMkLst>
            <pc:docMk/>
            <pc:sldMk cId="1179727520" sldId="256"/>
            <ac:spMk id="6" creationId="{855BBC84-B39F-4F4D-808E-978C90DA268F}"/>
          </ac:spMkLst>
        </pc:spChg>
        <pc:spChg chg="add mod">
          <ac:chgData name="郭 昊" userId="77e67fca3700a6be" providerId="LiveId" clId="{421A26F4-84C9-4D4E-80E3-DB11FB8B9632}" dt="2022-06-04T02:34:03.970" v="359" actId="207"/>
          <ac:spMkLst>
            <pc:docMk/>
            <pc:sldMk cId="1179727520" sldId="256"/>
            <ac:spMk id="7" creationId="{EFB686DF-C8A8-4EB3-9AAC-9BFA349472EF}"/>
          </ac:spMkLst>
        </pc:spChg>
      </pc:sldChg>
      <pc:sldChg chg="addSp delSp modSp new mod modTransition modNotesTx">
        <pc:chgData name="郭 昊" userId="77e67fca3700a6be" providerId="LiveId" clId="{421A26F4-84C9-4D4E-80E3-DB11FB8B9632}" dt="2022-06-04T11:02:22.750" v="13939" actId="20577"/>
        <pc:sldMkLst>
          <pc:docMk/>
          <pc:sldMk cId="3840833738" sldId="257"/>
        </pc:sldMkLst>
        <pc:spChg chg="del mod">
          <ac:chgData name="郭 昊" userId="77e67fca3700a6be" providerId="LiveId" clId="{421A26F4-84C9-4D4E-80E3-DB11FB8B9632}" dt="2022-06-04T02:31:04.390" v="41" actId="478"/>
          <ac:spMkLst>
            <pc:docMk/>
            <pc:sldMk cId="3840833738" sldId="257"/>
            <ac:spMk id="2" creationId="{A04A7CE2-11B0-4044-8884-D4C39CC167F6}"/>
          </ac:spMkLst>
        </pc:spChg>
        <pc:spChg chg="del">
          <ac:chgData name="郭 昊" userId="77e67fca3700a6be" providerId="LiveId" clId="{421A26F4-84C9-4D4E-80E3-DB11FB8B9632}" dt="2022-06-04T02:31:02.778" v="40" actId="478"/>
          <ac:spMkLst>
            <pc:docMk/>
            <pc:sldMk cId="3840833738" sldId="257"/>
            <ac:spMk id="3" creationId="{C8E3CE15-A74A-4CED-9BBF-7727B2011457}"/>
          </ac:spMkLst>
        </pc:spChg>
        <pc:spChg chg="add mod">
          <ac:chgData name="郭 昊" userId="77e67fca3700a6be" providerId="LiveId" clId="{421A26F4-84C9-4D4E-80E3-DB11FB8B9632}" dt="2022-06-04T02:30:46.367" v="33" actId="21"/>
          <ac:spMkLst>
            <pc:docMk/>
            <pc:sldMk cId="3840833738" sldId="257"/>
            <ac:spMk id="4" creationId="{ED8FC33A-CFAE-4851-93B3-E98AB45569FF}"/>
          </ac:spMkLst>
        </pc:spChg>
        <pc:spChg chg="add del mod">
          <ac:chgData name="郭 昊" userId="77e67fca3700a6be" providerId="LiveId" clId="{421A26F4-84C9-4D4E-80E3-DB11FB8B9632}" dt="2022-06-04T02:31:08.851" v="42" actId="478"/>
          <ac:spMkLst>
            <pc:docMk/>
            <pc:sldMk cId="3840833738" sldId="257"/>
            <ac:spMk id="6" creationId="{68C93408-248A-4BB8-9C5E-1A012020C111}"/>
          </ac:spMkLst>
        </pc:spChg>
        <pc:spChg chg="add del mod">
          <ac:chgData name="郭 昊" userId="77e67fca3700a6be" providerId="LiveId" clId="{421A26F4-84C9-4D4E-80E3-DB11FB8B9632}" dt="2022-06-04T02:31:15.323" v="44" actId="478"/>
          <ac:spMkLst>
            <pc:docMk/>
            <pc:sldMk cId="3840833738" sldId="257"/>
            <ac:spMk id="7" creationId="{14C809F5-CF33-4242-90BC-785F0647F0DD}"/>
          </ac:spMkLst>
        </pc:spChg>
        <pc:spChg chg="add del mod">
          <ac:chgData name="郭 昊" userId="77e67fca3700a6be" providerId="LiveId" clId="{421A26F4-84C9-4D4E-80E3-DB11FB8B9632}" dt="2022-06-04T02:35:37.269" v="972" actId="207"/>
          <ac:spMkLst>
            <pc:docMk/>
            <pc:sldMk cId="3840833738" sldId="257"/>
            <ac:spMk id="8" creationId="{3B365518-1E84-481A-94AB-3B45D44F35FF}"/>
          </ac:spMkLst>
        </pc:spChg>
        <pc:spChg chg="add mod">
          <ac:chgData name="郭 昊" userId="77e67fca3700a6be" providerId="LiveId" clId="{421A26F4-84C9-4D4E-80E3-DB11FB8B9632}" dt="2022-06-04T02:32:39.581" v="300" actId="20577"/>
          <ac:spMkLst>
            <pc:docMk/>
            <pc:sldMk cId="3840833738" sldId="257"/>
            <ac:spMk id="9" creationId="{10D771D4-2538-464A-9215-05E3E9D67510}"/>
          </ac:spMkLst>
        </pc:spChg>
        <pc:spChg chg="add del mod">
          <ac:chgData name="郭 昊" userId="77e67fca3700a6be" providerId="LiveId" clId="{421A26F4-84C9-4D4E-80E3-DB11FB8B9632}" dt="2022-06-04T02:33:51.867" v="312"/>
          <ac:spMkLst>
            <pc:docMk/>
            <pc:sldMk cId="3840833738" sldId="257"/>
            <ac:spMk id="10" creationId="{CB659C15-6270-44B4-8D98-D92A75F169AB}"/>
          </ac:spMkLst>
        </pc:spChg>
        <pc:spChg chg="add mod">
          <ac:chgData name="郭 昊" userId="77e67fca3700a6be" providerId="LiveId" clId="{421A26F4-84C9-4D4E-80E3-DB11FB8B9632}" dt="2022-06-04T02:38:46.070" v="1020" actId="1076"/>
          <ac:spMkLst>
            <pc:docMk/>
            <pc:sldMk cId="3840833738" sldId="257"/>
            <ac:spMk id="11" creationId="{A21E43CE-D85C-44F6-82E0-4C1A62D8290C}"/>
          </ac:spMkLst>
        </pc:spChg>
        <pc:spChg chg="add mod">
          <ac:chgData name="郭 昊" userId="77e67fca3700a6be" providerId="LiveId" clId="{421A26F4-84C9-4D4E-80E3-DB11FB8B9632}" dt="2022-06-04T02:38:55.055" v="1023" actId="1076"/>
          <ac:spMkLst>
            <pc:docMk/>
            <pc:sldMk cId="3840833738" sldId="257"/>
            <ac:spMk id="12" creationId="{19CBCBD7-715F-43D5-BE7D-A56E6595826F}"/>
          </ac:spMkLst>
        </pc:spChg>
        <pc:spChg chg="add mod">
          <ac:chgData name="郭 昊" userId="77e67fca3700a6be" providerId="LiveId" clId="{421A26F4-84C9-4D4E-80E3-DB11FB8B9632}" dt="2022-06-04T02:39:16.930" v="1027" actId="1076"/>
          <ac:spMkLst>
            <pc:docMk/>
            <pc:sldMk cId="3840833738" sldId="257"/>
            <ac:spMk id="13" creationId="{3B311630-301B-44E5-9475-D7CAEFF9622D}"/>
          </ac:spMkLst>
        </pc:spChg>
        <pc:spChg chg="add mod">
          <ac:chgData name="郭 昊" userId="77e67fca3700a6be" providerId="LiveId" clId="{421A26F4-84C9-4D4E-80E3-DB11FB8B9632}" dt="2022-06-04T02:43:32.792" v="1538" actId="1076"/>
          <ac:spMkLst>
            <pc:docMk/>
            <pc:sldMk cId="3840833738" sldId="257"/>
            <ac:spMk id="15" creationId="{E44174AC-7D7B-4034-928D-5F9D12490559}"/>
          </ac:spMkLst>
        </pc:spChg>
      </pc:sldChg>
      <pc:sldChg chg="addSp delSp modSp new mod modTransition modNotesTx">
        <pc:chgData name="郭 昊" userId="77e67fca3700a6be" providerId="LiveId" clId="{421A26F4-84C9-4D4E-80E3-DB11FB8B9632}" dt="2022-06-04T10:08:01.038" v="13577"/>
        <pc:sldMkLst>
          <pc:docMk/>
          <pc:sldMk cId="2129324025" sldId="258"/>
        </pc:sldMkLst>
        <pc:spChg chg="mod">
          <ac:chgData name="郭 昊" userId="77e67fca3700a6be" providerId="LiveId" clId="{421A26F4-84C9-4D4E-80E3-DB11FB8B9632}" dt="2022-06-04T02:43:43.654" v="1548" actId="20577"/>
          <ac:spMkLst>
            <pc:docMk/>
            <pc:sldMk cId="2129324025" sldId="258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02:46:33.794" v="1779" actId="478"/>
          <ac:spMkLst>
            <pc:docMk/>
            <pc:sldMk cId="2129324025" sldId="258"/>
            <ac:spMk id="3" creationId="{9F298614-E5A6-4428-9C68-1CE9F523B212}"/>
          </ac:spMkLst>
        </pc:spChg>
        <pc:spChg chg="add mod">
          <ac:chgData name="郭 昊" userId="77e67fca3700a6be" providerId="LiveId" clId="{421A26F4-84C9-4D4E-80E3-DB11FB8B9632}" dt="2022-06-04T02:46:29.903" v="1778"/>
          <ac:spMkLst>
            <pc:docMk/>
            <pc:sldMk cId="2129324025" sldId="258"/>
            <ac:spMk id="4" creationId="{E8EFCB3D-A0B6-4D82-A197-2FD044C4C000}"/>
          </ac:spMkLst>
        </pc:spChg>
        <pc:spChg chg="add del mod">
          <ac:chgData name="郭 昊" userId="77e67fca3700a6be" providerId="LiveId" clId="{421A26F4-84C9-4D4E-80E3-DB11FB8B9632}" dt="2022-06-04T02:49:13.537" v="1792" actId="478"/>
          <ac:spMkLst>
            <pc:docMk/>
            <pc:sldMk cId="2129324025" sldId="258"/>
            <ac:spMk id="5" creationId="{8AC7ADBC-6290-4A3A-BD32-D73DB3772555}"/>
          </ac:spMkLst>
        </pc:spChg>
        <pc:spChg chg="add del mod">
          <ac:chgData name="郭 昊" userId="77e67fca3700a6be" providerId="LiveId" clId="{421A26F4-84C9-4D4E-80E3-DB11FB8B9632}" dt="2022-06-04T02:50:20.652" v="1805" actId="478"/>
          <ac:spMkLst>
            <pc:docMk/>
            <pc:sldMk cId="2129324025" sldId="258"/>
            <ac:spMk id="6" creationId="{1AA9A298-742B-43FE-A59C-9B11A51BF366}"/>
          </ac:spMkLst>
        </pc:spChg>
        <pc:spChg chg="add del mod">
          <ac:chgData name="郭 昊" userId="77e67fca3700a6be" providerId="LiveId" clId="{421A26F4-84C9-4D4E-80E3-DB11FB8B9632}" dt="2022-06-04T02:55:20.346" v="2773" actId="478"/>
          <ac:spMkLst>
            <pc:docMk/>
            <pc:sldMk cId="2129324025" sldId="258"/>
            <ac:spMk id="7" creationId="{16319D9D-C3C8-4864-A1A5-7AF04B7DB9FF}"/>
          </ac:spMkLst>
        </pc:spChg>
        <pc:spChg chg="add del mod">
          <ac:chgData name="郭 昊" userId="77e67fca3700a6be" providerId="LiveId" clId="{421A26F4-84C9-4D4E-80E3-DB11FB8B9632}" dt="2022-06-04T02:58:15.809" v="3089" actId="478"/>
          <ac:spMkLst>
            <pc:docMk/>
            <pc:sldMk cId="2129324025" sldId="258"/>
            <ac:spMk id="8" creationId="{2F7017A8-3DF4-4039-A5B9-5FEE295F87CC}"/>
          </ac:spMkLst>
        </pc:spChg>
        <pc:spChg chg="add mod">
          <ac:chgData name="郭 昊" userId="77e67fca3700a6be" providerId="LiveId" clId="{421A26F4-84C9-4D4E-80E3-DB11FB8B9632}" dt="2022-06-04T02:58:16.514" v="3090"/>
          <ac:spMkLst>
            <pc:docMk/>
            <pc:sldMk cId="2129324025" sldId="258"/>
            <ac:spMk id="9" creationId="{C93F2F05-5CFA-4660-A1FA-41A84A6C385A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08:01.038" v="13577"/>
        <pc:sldMkLst>
          <pc:docMk/>
          <pc:sldMk cId="2240980453" sldId="259"/>
        </pc:sldMkLst>
        <pc:spChg chg="add mod">
          <ac:chgData name="郭 昊" userId="77e67fca3700a6be" providerId="LiveId" clId="{421A26F4-84C9-4D4E-80E3-DB11FB8B9632}" dt="2022-06-04T02:37:48.703" v="1007"/>
          <ac:spMkLst>
            <pc:docMk/>
            <pc:sldMk cId="2240980453" sldId="259"/>
            <ac:spMk id="2" creationId="{EDEE9880-1B39-4409-844E-BA443E16479D}"/>
          </ac:spMkLst>
        </pc:spChg>
        <pc:spChg chg="add del mod">
          <ac:chgData name="郭 昊" userId="77e67fca3700a6be" providerId="LiveId" clId="{421A26F4-84C9-4D4E-80E3-DB11FB8B9632}" dt="2022-06-04T02:36:47.861" v="981"/>
          <ac:spMkLst>
            <pc:docMk/>
            <pc:sldMk cId="2240980453" sldId="259"/>
            <ac:spMk id="5" creationId="{8FEA4104-BDDD-4277-9285-303E94AB37B9}"/>
          </ac:spMkLst>
        </pc:spChg>
        <pc:spChg chg="add mod">
          <ac:chgData name="郭 昊" userId="77e67fca3700a6be" providerId="LiveId" clId="{421A26F4-84C9-4D4E-80E3-DB11FB8B9632}" dt="2022-06-04T02:37:23.043" v="1001" actId="207"/>
          <ac:spMkLst>
            <pc:docMk/>
            <pc:sldMk cId="2240980453" sldId="259"/>
            <ac:spMk id="6" creationId="{A740C570-BBDC-447B-B000-F38089E5227F}"/>
          </ac:spMkLst>
        </pc:spChg>
        <pc:spChg chg="del mod">
          <ac:chgData name="郭 昊" userId="77e67fca3700a6be" providerId="LiveId" clId="{421A26F4-84C9-4D4E-80E3-DB11FB8B9632}" dt="2022-06-04T02:36:49.629" v="982" actId="478"/>
          <ac:spMkLst>
            <pc:docMk/>
            <pc:sldMk cId="2240980453" sldId="259"/>
            <ac:spMk id="8" creationId="{3B365518-1E84-481A-94AB-3B45D44F35FF}"/>
          </ac:spMkLst>
        </pc:spChg>
        <pc:spChg chg="add mod">
          <ac:chgData name="郭 昊" userId="77e67fca3700a6be" providerId="LiveId" clId="{421A26F4-84C9-4D4E-80E3-DB11FB8B9632}" dt="2022-06-04T02:37:56.062" v="1010" actId="20577"/>
          <ac:spMkLst>
            <pc:docMk/>
            <pc:sldMk cId="2240980453" sldId="259"/>
            <ac:spMk id="10" creationId="{0AEE1F9A-8FA0-4D33-956C-17488F582234}"/>
          </ac:spMkLst>
        </pc:spChg>
        <pc:spChg chg="add mod">
          <ac:chgData name="郭 昊" userId="77e67fca3700a6be" providerId="LiveId" clId="{421A26F4-84C9-4D4E-80E3-DB11FB8B9632}" dt="2022-06-04T02:38:08.964" v="1015" actId="14100"/>
          <ac:spMkLst>
            <pc:docMk/>
            <pc:sldMk cId="2240980453" sldId="259"/>
            <ac:spMk id="11" creationId="{61AED46A-D803-4B92-B617-5C90D61638F5}"/>
          </ac:spMkLst>
        </pc:spChg>
        <pc:spChg chg="add mod">
          <ac:chgData name="郭 昊" userId="77e67fca3700a6be" providerId="LiveId" clId="{421A26F4-84C9-4D4E-80E3-DB11FB8B9632}" dt="2022-06-04T02:43:36.761" v="1539"/>
          <ac:spMkLst>
            <pc:docMk/>
            <pc:sldMk cId="2240980453" sldId="259"/>
            <ac:spMk id="12" creationId="{760ED7CF-39F6-483C-9071-5AA39CEE284D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08:01.038" v="13577"/>
        <pc:sldMkLst>
          <pc:docMk/>
          <pc:sldMk cId="1243827404" sldId="260"/>
        </pc:sldMkLst>
        <pc:spChg chg="mod">
          <ac:chgData name="郭 昊" userId="77e67fca3700a6be" providerId="LiveId" clId="{421A26F4-84C9-4D4E-80E3-DB11FB8B9632}" dt="2022-06-04T02:39:44.876" v="1084" actId="1038"/>
          <ac:spMkLst>
            <pc:docMk/>
            <pc:sldMk cId="1243827404" sldId="260"/>
            <ac:spMk id="2" creationId="{EDEE9880-1B39-4409-844E-BA443E16479D}"/>
          </ac:spMkLst>
        </pc:spChg>
        <pc:spChg chg="del">
          <ac:chgData name="郭 昊" userId="77e67fca3700a6be" providerId="LiveId" clId="{421A26F4-84C9-4D4E-80E3-DB11FB8B9632}" dt="2022-06-04T02:39:34.348" v="1029" actId="478"/>
          <ac:spMkLst>
            <pc:docMk/>
            <pc:sldMk cId="1243827404" sldId="260"/>
            <ac:spMk id="6" creationId="{A740C570-BBDC-447B-B000-F38089E5227F}"/>
          </ac:spMkLst>
        </pc:spChg>
        <pc:spChg chg="add mod">
          <ac:chgData name="郭 昊" userId="77e67fca3700a6be" providerId="LiveId" clId="{421A26F4-84C9-4D4E-80E3-DB11FB8B9632}" dt="2022-06-04T02:43:37.596" v="1540"/>
          <ac:spMkLst>
            <pc:docMk/>
            <pc:sldMk cId="1243827404" sldId="260"/>
            <ac:spMk id="8" creationId="{6311A1E1-6668-4F65-8D44-42D11AECC125}"/>
          </ac:spMkLst>
        </pc:spChg>
        <pc:spChg chg="mod">
          <ac:chgData name="郭 昊" userId="77e67fca3700a6be" providerId="LiveId" clId="{421A26F4-84C9-4D4E-80E3-DB11FB8B9632}" dt="2022-06-04T02:39:50.481" v="1126" actId="1037"/>
          <ac:spMkLst>
            <pc:docMk/>
            <pc:sldMk cId="1243827404" sldId="260"/>
            <ac:spMk id="10" creationId="{0AEE1F9A-8FA0-4D33-956C-17488F582234}"/>
          </ac:spMkLst>
        </pc:spChg>
        <pc:spChg chg="mod">
          <ac:chgData name="郭 昊" userId="77e67fca3700a6be" providerId="LiveId" clId="{421A26F4-84C9-4D4E-80E3-DB11FB8B9632}" dt="2022-06-04T02:39:56.109" v="1185" actId="1037"/>
          <ac:spMkLst>
            <pc:docMk/>
            <pc:sldMk cId="1243827404" sldId="260"/>
            <ac:spMk id="11" creationId="{61AED46A-D803-4B92-B617-5C90D61638F5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08:01.038" v="13577"/>
        <pc:sldMkLst>
          <pc:docMk/>
          <pc:sldMk cId="2921485090" sldId="261"/>
        </pc:sldMkLst>
        <pc:spChg chg="add mod">
          <ac:chgData name="郭 昊" userId="77e67fca3700a6be" providerId="LiveId" clId="{421A26F4-84C9-4D4E-80E3-DB11FB8B9632}" dt="2022-06-04T02:58:11.675" v="3088" actId="1076"/>
          <ac:spMkLst>
            <pc:docMk/>
            <pc:sldMk cId="2921485090" sldId="261"/>
            <ac:spMk id="5" creationId="{37E19899-2ADA-4E8C-AF96-019BE22C60D4}"/>
          </ac:spMkLst>
        </pc:spChg>
        <pc:spChg chg="add del mod">
          <ac:chgData name="郭 昊" userId="77e67fca3700a6be" providerId="LiveId" clId="{421A26F4-84C9-4D4E-80E3-DB11FB8B9632}" dt="2022-06-04T02:58:07.843" v="3087" actId="1076"/>
          <ac:spMkLst>
            <pc:docMk/>
            <pc:sldMk cId="2921485090" sldId="261"/>
            <ac:spMk id="7" creationId="{16319D9D-C3C8-4864-A1A5-7AF04B7DB9FF}"/>
          </ac:spMkLst>
        </pc:spChg>
      </pc:sldChg>
      <pc:sldChg chg="addSp modSp add del mod">
        <pc:chgData name="郭 昊" userId="77e67fca3700a6be" providerId="LiveId" clId="{421A26F4-84C9-4D4E-80E3-DB11FB8B9632}" dt="2022-06-04T02:58:18.570" v="3091" actId="47"/>
        <pc:sldMkLst>
          <pc:docMk/>
          <pc:sldMk cId="112909999" sldId="262"/>
        </pc:sldMkLst>
        <pc:spChg chg="add mod">
          <ac:chgData name="郭 昊" userId="77e67fca3700a6be" providerId="LiveId" clId="{421A26F4-84C9-4D4E-80E3-DB11FB8B9632}" dt="2022-06-04T02:57:45.097" v="3051" actId="13822"/>
          <ac:spMkLst>
            <pc:docMk/>
            <pc:sldMk cId="112909999" sldId="262"/>
            <ac:spMk id="3" creationId="{235B224B-6C49-4B58-98DB-6F47489918B7}"/>
          </ac:spMkLst>
        </pc:spChg>
      </pc:sldChg>
      <pc:sldChg chg="addSp modSp add mod modTransition modNotesTx">
        <pc:chgData name="郭 昊" userId="77e67fca3700a6be" providerId="LiveId" clId="{421A26F4-84C9-4D4E-80E3-DB11FB8B9632}" dt="2022-06-04T10:08:01.038" v="13577"/>
        <pc:sldMkLst>
          <pc:docMk/>
          <pc:sldMk cId="1674314389" sldId="262"/>
        </pc:sldMkLst>
        <pc:spChg chg="add mod">
          <ac:chgData name="郭 昊" userId="77e67fca3700a6be" providerId="LiveId" clId="{421A26F4-84C9-4D4E-80E3-DB11FB8B9632}" dt="2022-06-04T02:59:49.029" v="3168" actId="14100"/>
          <ac:spMkLst>
            <pc:docMk/>
            <pc:sldMk cId="1674314389" sldId="262"/>
            <ac:spMk id="3" creationId="{DB476CC3-0D46-45C0-BB0B-EB70C49C5839}"/>
          </ac:spMkLst>
        </pc:spChg>
        <pc:spChg chg="mod">
          <ac:chgData name="郭 昊" userId="77e67fca3700a6be" providerId="LiveId" clId="{421A26F4-84C9-4D4E-80E3-DB11FB8B9632}" dt="2022-06-04T02:58:28.613" v="3146" actId="1035"/>
          <ac:spMkLst>
            <pc:docMk/>
            <pc:sldMk cId="1674314389" sldId="262"/>
            <ac:spMk id="5" creationId="{37E19899-2ADA-4E8C-AF96-019BE22C60D4}"/>
          </ac:spMkLst>
        </pc:spChg>
        <pc:spChg chg="add mod">
          <ac:chgData name="郭 昊" userId="77e67fca3700a6be" providerId="LiveId" clId="{421A26F4-84C9-4D4E-80E3-DB11FB8B9632}" dt="2022-06-04T03:01:11.897" v="3186" actId="1076"/>
          <ac:spMkLst>
            <pc:docMk/>
            <pc:sldMk cId="1674314389" sldId="262"/>
            <ac:spMk id="6" creationId="{4CB7814F-0FFE-467A-9967-B06A21615B97}"/>
          </ac:spMkLst>
        </pc:spChg>
        <pc:spChg chg="mod">
          <ac:chgData name="郭 昊" userId="77e67fca3700a6be" providerId="LiveId" clId="{421A26F4-84C9-4D4E-80E3-DB11FB8B9632}" dt="2022-06-04T02:58:26.232" v="3120" actId="1035"/>
          <ac:spMkLst>
            <pc:docMk/>
            <pc:sldMk cId="1674314389" sldId="262"/>
            <ac:spMk id="7" creationId="{16319D9D-C3C8-4864-A1A5-7AF04B7DB9FF}"/>
          </ac:spMkLst>
        </pc:spChg>
        <pc:spChg chg="add mod">
          <ac:chgData name="郭 昊" userId="77e67fca3700a6be" providerId="LiveId" clId="{421A26F4-84C9-4D4E-80E3-DB11FB8B9632}" dt="2022-06-04T03:03:54.606" v="3833" actId="14100"/>
          <ac:spMkLst>
            <pc:docMk/>
            <pc:sldMk cId="1674314389" sldId="262"/>
            <ac:spMk id="8" creationId="{0E654845-618D-4500-B292-4557692E2674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09:49.348" v="13588" actId="962"/>
        <pc:sldMkLst>
          <pc:docMk/>
          <pc:sldMk cId="2396727494" sldId="263"/>
        </pc:sldMkLst>
        <pc:spChg chg="mod">
          <ac:chgData name="郭 昊" userId="77e67fca3700a6be" providerId="LiveId" clId="{421A26F4-84C9-4D4E-80E3-DB11FB8B9632}" dt="2022-06-04T03:11:06.115" v="4648" actId="1076"/>
          <ac:spMkLst>
            <pc:docMk/>
            <pc:sldMk cId="2396727494" sldId="263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03:07:12.816" v="4528" actId="478"/>
          <ac:spMkLst>
            <pc:docMk/>
            <pc:sldMk cId="2396727494" sldId="263"/>
            <ac:spMk id="3" creationId="{DB476CC3-0D46-45C0-BB0B-EB70C49C5839}"/>
          </ac:spMkLst>
        </pc:spChg>
        <pc:spChg chg="del">
          <ac:chgData name="郭 昊" userId="77e67fca3700a6be" providerId="LiveId" clId="{421A26F4-84C9-4D4E-80E3-DB11FB8B9632}" dt="2022-06-04T03:07:15.906" v="4532" actId="478"/>
          <ac:spMkLst>
            <pc:docMk/>
            <pc:sldMk cId="2396727494" sldId="263"/>
            <ac:spMk id="4" creationId="{E8EFCB3D-A0B6-4D82-A197-2FD044C4C000}"/>
          </ac:spMkLst>
        </pc:spChg>
        <pc:spChg chg="del">
          <ac:chgData name="郭 昊" userId="77e67fca3700a6be" providerId="LiveId" clId="{421A26F4-84C9-4D4E-80E3-DB11FB8B9632}" dt="2022-06-04T03:07:13.479" v="4529" actId="478"/>
          <ac:spMkLst>
            <pc:docMk/>
            <pc:sldMk cId="2396727494" sldId="263"/>
            <ac:spMk id="5" creationId="{37E19899-2ADA-4E8C-AF96-019BE22C60D4}"/>
          </ac:spMkLst>
        </pc:spChg>
        <pc:spChg chg="del">
          <ac:chgData name="郭 昊" userId="77e67fca3700a6be" providerId="LiveId" clId="{421A26F4-84C9-4D4E-80E3-DB11FB8B9632}" dt="2022-06-04T03:07:15.115" v="4531" actId="478"/>
          <ac:spMkLst>
            <pc:docMk/>
            <pc:sldMk cId="2396727494" sldId="263"/>
            <ac:spMk id="6" creationId="{4CB7814F-0FFE-467A-9967-B06A21615B97}"/>
          </ac:spMkLst>
        </pc:spChg>
        <pc:spChg chg="del">
          <ac:chgData name="郭 昊" userId="77e67fca3700a6be" providerId="LiveId" clId="{421A26F4-84C9-4D4E-80E3-DB11FB8B9632}" dt="2022-06-04T03:07:11.676" v="4527" actId="478"/>
          <ac:spMkLst>
            <pc:docMk/>
            <pc:sldMk cId="2396727494" sldId="263"/>
            <ac:spMk id="7" creationId="{16319D9D-C3C8-4864-A1A5-7AF04B7DB9FF}"/>
          </ac:spMkLst>
        </pc:spChg>
        <pc:spChg chg="del">
          <ac:chgData name="郭 昊" userId="77e67fca3700a6be" providerId="LiveId" clId="{421A26F4-84C9-4D4E-80E3-DB11FB8B9632}" dt="2022-06-04T03:07:14.043" v="4530" actId="478"/>
          <ac:spMkLst>
            <pc:docMk/>
            <pc:sldMk cId="2396727494" sldId="263"/>
            <ac:spMk id="8" creationId="{0E654845-618D-4500-B292-4557692E2674}"/>
          </ac:spMkLst>
        </pc:spChg>
        <pc:spChg chg="add del mod">
          <ac:chgData name="郭 昊" userId="77e67fca3700a6be" providerId="LiveId" clId="{421A26F4-84C9-4D4E-80E3-DB11FB8B9632}" dt="2022-06-04T03:08:54.591" v="4577" actId="478"/>
          <ac:spMkLst>
            <pc:docMk/>
            <pc:sldMk cId="2396727494" sldId="263"/>
            <ac:spMk id="9" creationId="{0A62CD1C-1077-48DE-AFE9-9173B08D4DF4}"/>
          </ac:spMkLst>
        </pc:spChg>
        <pc:spChg chg="add mod">
          <ac:chgData name="郭 昊" userId="77e67fca3700a6be" providerId="LiveId" clId="{421A26F4-84C9-4D4E-80E3-DB11FB8B9632}" dt="2022-06-04T10:09:43.864" v="13587" actId="962"/>
          <ac:spMkLst>
            <pc:docMk/>
            <pc:sldMk cId="2396727494" sldId="263"/>
            <ac:spMk id="10" creationId="{397066ED-A58C-4157-B908-4832526A1549}"/>
          </ac:spMkLst>
        </pc:spChg>
        <pc:spChg chg="add del mod">
          <ac:chgData name="郭 昊" userId="77e67fca3700a6be" providerId="LiveId" clId="{421A26F4-84C9-4D4E-80E3-DB11FB8B9632}" dt="2022-06-04T03:09:57.444" v="4594" actId="478"/>
          <ac:spMkLst>
            <pc:docMk/>
            <pc:sldMk cId="2396727494" sldId="263"/>
            <ac:spMk id="11" creationId="{CC842061-8D00-4521-B9A4-8A46C08B5115}"/>
          </ac:spMkLst>
        </pc:spChg>
        <pc:spChg chg="add mod">
          <ac:chgData name="郭 昊" userId="77e67fca3700a6be" providerId="LiveId" clId="{421A26F4-84C9-4D4E-80E3-DB11FB8B9632}" dt="2022-06-04T10:09:40.798" v="13586" actId="962"/>
          <ac:spMkLst>
            <pc:docMk/>
            <pc:sldMk cId="2396727494" sldId="263"/>
            <ac:spMk id="12" creationId="{82C3FBD9-8DAA-45DB-8F90-0A7F7E1E5DB0}"/>
          </ac:spMkLst>
        </pc:spChg>
        <pc:spChg chg="add del mod">
          <ac:chgData name="郭 昊" userId="77e67fca3700a6be" providerId="LiveId" clId="{421A26F4-84C9-4D4E-80E3-DB11FB8B9632}" dt="2022-06-04T03:10:30.815" v="4604" actId="478"/>
          <ac:spMkLst>
            <pc:docMk/>
            <pc:sldMk cId="2396727494" sldId="263"/>
            <ac:spMk id="13" creationId="{751F1EDF-BA7A-4B26-A3F7-0D632CABE190}"/>
          </ac:spMkLst>
        </pc:spChg>
        <pc:spChg chg="add mod">
          <ac:chgData name="郭 昊" userId="77e67fca3700a6be" providerId="LiveId" clId="{421A26F4-84C9-4D4E-80E3-DB11FB8B9632}" dt="2022-06-04T10:09:38.434" v="13585" actId="962"/>
          <ac:spMkLst>
            <pc:docMk/>
            <pc:sldMk cId="2396727494" sldId="263"/>
            <ac:spMk id="14" creationId="{CE3D3722-694B-4FF3-B3F8-1CD892D6EAE6}"/>
          </ac:spMkLst>
        </pc:spChg>
        <pc:spChg chg="add del mod">
          <ac:chgData name="郭 昊" userId="77e67fca3700a6be" providerId="LiveId" clId="{421A26F4-84C9-4D4E-80E3-DB11FB8B9632}" dt="2022-06-04T10:09:34.614" v="13584" actId="962"/>
          <ac:spMkLst>
            <pc:docMk/>
            <pc:sldMk cId="2396727494" sldId="263"/>
            <ac:spMk id="15" creationId="{BC9E4E4F-8E1C-4F23-A79C-F18A966CEAF5}"/>
          </ac:spMkLst>
        </pc:spChg>
        <pc:spChg chg="add mod">
          <ac:chgData name="郭 昊" userId="77e67fca3700a6be" providerId="LiveId" clId="{421A26F4-84C9-4D4E-80E3-DB11FB8B9632}" dt="2022-06-04T10:09:49.348" v="13588" actId="962"/>
          <ac:spMkLst>
            <pc:docMk/>
            <pc:sldMk cId="2396727494" sldId="263"/>
            <ac:spMk id="16" creationId="{19627B56-8331-455D-A3C2-58DF1DADD9BF}"/>
          </ac:spMkLst>
        </pc:spChg>
        <pc:spChg chg="add del mod">
          <ac:chgData name="郭 昊" userId="77e67fca3700a6be" providerId="LiveId" clId="{421A26F4-84C9-4D4E-80E3-DB11FB8B9632}" dt="2022-06-04T03:12:28.062" v="4695" actId="478"/>
          <ac:spMkLst>
            <pc:docMk/>
            <pc:sldMk cId="2396727494" sldId="263"/>
            <ac:spMk id="18" creationId="{B10B5839-98DF-4802-B09B-EC7E5B719140}"/>
          </ac:spMkLst>
        </pc:spChg>
        <pc:spChg chg="add mod">
          <ac:chgData name="郭 昊" userId="77e67fca3700a6be" providerId="LiveId" clId="{421A26F4-84C9-4D4E-80E3-DB11FB8B9632}" dt="2022-06-04T03:12:59.892" v="4701" actId="20577"/>
          <ac:spMkLst>
            <pc:docMk/>
            <pc:sldMk cId="2396727494" sldId="263"/>
            <ac:spMk id="19" creationId="{8523D70E-3061-422A-95FC-DBB336389E62}"/>
          </ac:spMkLst>
        </pc:spChg>
        <pc:spChg chg="add del mod">
          <ac:chgData name="郭 昊" userId="77e67fca3700a6be" providerId="LiveId" clId="{421A26F4-84C9-4D4E-80E3-DB11FB8B9632}" dt="2022-06-04T04:26:54.405" v="10256" actId="478"/>
          <ac:spMkLst>
            <pc:docMk/>
            <pc:sldMk cId="2396727494" sldId="263"/>
            <ac:spMk id="20" creationId="{632550B1-B992-4D8F-B4C0-D32570319B0F}"/>
          </ac:spMkLst>
        </pc:spChg>
        <pc:spChg chg="add del mod">
          <ac:chgData name="郭 昊" userId="77e67fca3700a6be" providerId="LiveId" clId="{421A26F4-84C9-4D4E-80E3-DB11FB8B9632}" dt="2022-06-04T04:26:26.329" v="10240" actId="478"/>
          <ac:spMkLst>
            <pc:docMk/>
            <pc:sldMk cId="2396727494" sldId="263"/>
            <ac:spMk id="21" creationId="{FFEA262D-8685-4660-A6D9-801D5A4128CA}"/>
          </ac:spMkLst>
        </pc:spChg>
        <pc:spChg chg="add del mod">
          <ac:chgData name="郭 昊" userId="77e67fca3700a6be" providerId="LiveId" clId="{421A26F4-84C9-4D4E-80E3-DB11FB8B9632}" dt="2022-06-04T04:26:26.678" v="10241" actId="478"/>
          <ac:spMkLst>
            <pc:docMk/>
            <pc:sldMk cId="2396727494" sldId="263"/>
            <ac:spMk id="22" creationId="{23813AC7-BAC0-4843-ADFE-E47626771E32}"/>
          </ac:spMkLst>
        </pc:spChg>
        <pc:spChg chg="add del mod">
          <ac:chgData name="郭 昊" userId="77e67fca3700a6be" providerId="LiveId" clId="{421A26F4-84C9-4D4E-80E3-DB11FB8B9632}" dt="2022-06-04T04:26:27.501" v="10242" actId="478"/>
          <ac:spMkLst>
            <pc:docMk/>
            <pc:sldMk cId="2396727494" sldId="263"/>
            <ac:spMk id="23" creationId="{8B418098-3773-48EE-81B5-BE44EE12F3D8}"/>
          </ac:spMkLst>
        </pc:spChg>
        <pc:spChg chg="add del mod">
          <ac:chgData name="郭 昊" userId="77e67fca3700a6be" providerId="LiveId" clId="{421A26F4-84C9-4D4E-80E3-DB11FB8B9632}" dt="2022-06-04T04:26:27.727" v="10243" actId="478"/>
          <ac:spMkLst>
            <pc:docMk/>
            <pc:sldMk cId="2396727494" sldId="263"/>
            <ac:spMk id="24" creationId="{D57FD10A-0CBF-4F5A-A6DB-2CAA6E3012EB}"/>
          </ac:spMkLst>
        </pc:spChg>
        <pc:spChg chg="add del mod">
          <ac:chgData name="郭 昊" userId="77e67fca3700a6be" providerId="LiveId" clId="{421A26F4-84C9-4D4E-80E3-DB11FB8B9632}" dt="2022-06-04T04:26:53.818" v="10255" actId="478"/>
          <ac:spMkLst>
            <pc:docMk/>
            <pc:sldMk cId="2396727494" sldId="263"/>
            <ac:spMk id="25" creationId="{DC0951F0-0CA4-48EB-A60F-FEC1F866EAAF}"/>
          </ac:spMkLst>
        </pc:spChg>
        <pc:spChg chg="add del mod">
          <ac:chgData name="郭 昊" userId="77e67fca3700a6be" providerId="LiveId" clId="{421A26F4-84C9-4D4E-80E3-DB11FB8B9632}" dt="2022-06-04T04:26:53.351" v="10254" actId="478"/>
          <ac:spMkLst>
            <pc:docMk/>
            <pc:sldMk cId="2396727494" sldId="263"/>
            <ac:spMk id="26" creationId="{46C56B67-C189-4F7B-8467-ACAE9BECFEF1}"/>
          </ac:spMkLst>
        </pc:spChg>
        <pc:spChg chg="add del mod">
          <ac:chgData name="郭 昊" userId="77e67fca3700a6be" providerId="LiveId" clId="{421A26F4-84C9-4D4E-80E3-DB11FB8B9632}" dt="2022-06-04T04:26:53.028" v="10253" actId="478"/>
          <ac:spMkLst>
            <pc:docMk/>
            <pc:sldMk cId="2396727494" sldId="263"/>
            <ac:spMk id="27" creationId="{81B2BAED-370F-4ECD-A500-F8E4F4C3E443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28" creationId="{05611CCC-CCA9-4086-A608-566AFA57D2A6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29" creationId="{A8D4CDB8-7D03-48D8-84CE-F8E99E031981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30" creationId="{FAC989DB-B53C-4798-BE0D-F5CA60AB1C20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31" creationId="{533CE0D9-E600-4032-8E96-FADC34471397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32" creationId="{85103933-1D53-409B-A1FC-D4F846648BAF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58:07.308" v="13679" actId="1076"/>
        <pc:sldMkLst>
          <pc:docMk/>
          <pc:sldMk cId="117274871" sldId="264"/>
        </pc:sldMkLst>
        <pc:spChg chg="mod">
          <ac:chgData name="郭 昊" userId="77e67fca3700a6be" providerId="LiveId" clId="{421A26F4-84C9-4D4E-80E3-DB11FB8B9632}" dt="2022-06-04T10:58:07.308" v="13679" actId="1076"/>
          <ac:spMkLst>
            <pc:docMk/>
            <pc:sldMk cId="117274871" sldId="264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0" creationId="{397066ED-A58C-4157-B908-4832526A1549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2" creationId="{82C3FBD9-8DAA-45DB-8F90-0A7F7E1E5DB0}"/>
          </ac:spMkLst>
        </pc:spChg>
        <pc:spChg chg="add del mod">
          <ac:chgData name="郭 昊" userId="77e67fca3700a6be" providerId="LiveId" clId="{421A26F4-84C9-4D4E-80E3-DB11FB8B9632}" dt="2022-06-04T03:25:02.928" v="5091" actId="478"/>
          <ac:spMkLst>
            <pc:docMk/>
            <pc:sldMk cId="117274871" sldId="264"/>
            <ac:spMk id="13" creationId="{A3E68894-89CA-4B52-B3D3-D5D940F6FEAF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4" creationId="{CE3D3722-694B-4FF3-B3F8-1CD892D6EAE6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5" creationId="{BC9E4E4F-8E1C-4F23-A79C-F18A966CEAF5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6" creationId="{19627B56-8331-455D-A3C2-58DF1DADD9BF}"/>
          </ac:spMkLst>
        </pc:spChg>
        <pc:spChg chg="add mod">
          <ac:chgData name="郭 昊" userId="77e67fca3700a6be" providerId="LiveId" clId="{421A26F4-84C9-4D4E-80E3-DB11FB8B9632}" dt="2022-06-04T03:34:01.769" v="5605" actId="1076"/>
          <ac:spMkLst>
            <pc:docMk/>
            <pc:sldMk cId="117274871" sldId="264"/>
            <ac:spMk id="17" creationId="{3044503B-8A8D-4DC7-AB6E-DB399EB763C0}"/>
          </ac:spMkLst>
        </pc:spChg>
        <pc:spChg chg="add del mod">
          <ac:chgData name="郭 昊" userId="77e67fca3700a6be" providerId="LiveId" clId="{421A26F4-84C9-4D4E-80E3-DB11FB8B9632}" dt="2022-06-04T03:27:25.094" v="5134" actId="478"/>
          <ac:spMkLst>
            <pc:docMk/>
            <pc:sldMk cId="117274871" sldId="264"/>
            <ac:spMk id="18" creationId="{0A57B904-149B-4244-AC5E-BD8FB44377FA}"/>
          </ac:spMkLst>
        </pc:spChg>
        <pc:spChg chg="add mod ord">
          <ac:chgData name="郭 昊" userId="77e67fca3700a6be" providerId="LiveId" clId="{421A26F4-84C9-4D4E-80E3-DB11FB8B9632}" dt="2022-06-04T03:30:28.274" v="5198" actId="1035"/>
          <ac:spMkLst>
            <pc:docMk/>
            <pc:sldMk cId="117274871" sldId="264"/>
            <ac:spMk id="20" creationId="{962A03A4-8111-4CDD-8C03-875DB1D83D9D}"/>
          </ac:spMkLst>
        </pc:spChg>
        <pc:spChg chg="add del mod">
          <ac:chgData name="郭 昊" userId="77e67fca3700a6be" providerId="LiveId" clId="{421A26F4-84C9-4D4E-80E3-DB11FB8B9632}" dt="2022-06-04T03:28:30.390" v="5142" actId="478"/>
          <ac:spMkLst>
            <pc:docMk/>
            <pc:sldMk cId="117274871" sldId="264"/>
            <ac:spMk id="24" creationId="{A37B1CA8-74B8-4DA3-83AB-6CD5945849E1}"/>
          </ac:spMkLst>
        </pc:spChg>
        <pc:spChg chg="add del mod">
          <ac:chgData name="郭 昊" userId="77e67fca3700a6be" providerId="LiveId" clId="{421A26F4-84C9-4D4E-80E3-DB11FB8B9632}" dt="2022-06-04T03:29:04.518" v="5154" actId="478"/>
          <ac:spMkLst>
            <pc:docMk/>
            <pc:sldMk cId="117274871" sldId="264"/>
            <ac:spMk id="25" creationId="{C759EB83-5AB3-4F74-9628-7D486992E360}"/>
          </ac:spMkLst>
        </pc:spChg>
        <pc:spChg chg="add mod">
          <ac:chgData name="郭 昊" userId="77e67fca3700a6be" providerId="LiveId" clId="{421A26F4-84C9-4D4E-80E3-DB11FB8B9632}" dt="2022-06-04T03:33:43.542" v="5599" actId="14100"/>
          <ac:spMkLst>
            <pc:docMk/>
            <pc:sldMk cId="117274871" sldId="264"/>
            <ac:spMk id="26" creationId="{2A1D53CE-A942-452C-8983-4B7E5EAAFA57}"/>
          </ac:spMkLst>
        </pc:spChg>
        <pc:spChg chg="add del mod">
          <ac:chgData name="郭 昊" userId="77e67fca3700a6be" providerId="LiveId" clId="{421A26F4-84C9-4D4E-80E3-DB11FB8B9632}" dt="2022-06-04T03:33:59.865" v="5603" actId="478"/>
          <ac:spMkLst>
            <pc:docMk/>
            <pc:sldMk cId="117274871" sldId="264"/>
            <ac:spMk id="27" creationId="{58A199FE-6BF2-4033-8B20-B42E51BD9945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28" creationId="{2A3A144F-8D02-402C-956A-8524668250A4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29" creationId="{B08AA936-AA0E-489F-B343-A2DF8E916D2F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0" creationId="{42BBAAD2-ED82-4939-BCED-B1E1D95C72B7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1" creationId="{98B0CB14-490C-43F2-8105-F098D16F9C0F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2" creationId="{9CA1A7CF-0B67-4922-A074-D7F0BAE84009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3" creationId="{A344B84E-5D9F-4EB4-932C-C6C76E7B7A39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4" creationId="{A5018484-7A76-4B21-AFE0-3B8B1981686F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5" creationId="{9D8C0CCC-2F9F-4600-967D-FEB0A0ED7847}"/>
          </ac:spMkLst>
        </pc:spChg>
        <pc:spChg chg="add mod">
          <ac:chgData name="郭 昊" userId="77e67fca3700a6be" providerId="LiveId" clId="{421A26F4-84C9-4D4E-80E3-DB11FB8B9632}" dt="2022-06-04T03:34:16.734" v="5607" actId="1076"/>
          <ac:spMkLst>
            <pc:docMk/>
            <pc:sldMk cId="117274871" sldId="264"/>
            <ac:spMk id="36" creationId="{7C9667A0-E8C9-4D3E-B6E9-C56024A6BF1B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39" creationId="{29450B93-68B9-4A90-9DD5-146D7D1C09AD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40" creationId="{D94EA37D-E73A-4799-AC82-335405FF7739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41" creationId="{9046538A-9E6E-4001-A9EE-48555890C3CB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42" creationId="{B1434F0A-4D47-4886-859B-AFCEE1EF06F9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43" creationId="{D2CE924D-CA67-49BB-94B7-26C39D529080}"/>
          </ac:spMkLst>
        </pc:spChg>
        <pc:spChg chg="add mod">
          <ac:chgData name="郭 昊" userId="77e67fca3700a6be" providerId="LiveId" clId="{421A26F4-84C9-4D4E-80E3-DB11FB8B9632}" dt="2022-06-04T10:09:58.545" v="13589" actId="962"/>
          <ac:spMkLst>
            <pc:docMk/>
            <pc:sldMk cId="117274871" sldId="264"/>
            <ac:spMk id="44" creationId="{B7BB2F60-F64A-4CC3-ACAC-0D66F85AECFA}"/>
          </ac:spMkLst>
        </pc:spChg>
        <pc:spChg chg="add mod">
          <ac:chgData name="郭 昊" userId="77e67fca3700a6be" providerId="LiveId" clId="{421A26F4-84C9-4D4E-80E3-DB11FB8B9632}" dt="2022-06-04T10:10:02.300" v="13590" actId="962"/>
          <ac:spMkLst>
            <pc:docMk/>
            <pc:sldMk cId="117274871" sldId="264"/>
            <ac:spMk id="45" creationId="{A59B5999-C033-44FB-8603-1B7D15531521}"/>
          </ac:spMkLst>
        </pc:spChg>
        <pc:spChg chg="add mod">
          <ac:chgData name="郭 昊" userId="77e67fca3700a6be" providerId="LiveId" clId="{421A26F4-84C9-4D4E-80E3-DB11FB8B9632}" dt="2022-06-04T10:10:05.427" v="13591" actId="962"/>
          <ac:spMkLst>
            <pc:docMk/>
            <pc:sldMk cId="117274871" sldId="264"/>
            <ac:spMk id="46" creationId="{7EEB77B5-92FE-4222-A7E2-73BE4C9E460A}"/>
          </ac:spMkLst>
        </pc:spChg>
        <pc:spChg chg="add mod">
          <ac:chgData name="郭 昊" userId="77e67fca3700a6be" providerId="LiveId" clId="{421A26F4-84C9-4D4E-80E3-DB11FB8B9632}" dt="2022-06-04T10:10:09.035" v="13592" actId="962"/>
          <ac:spMkLst>
            <pc:docMk/>
            <pc:sldMk cId="117274871" sldId="264"/>
            <ac:spMk id="47" creationId="{314C3295-93B1-443D-B3E4-B6232836D216}"/>
          </ac:spMkLst>
        </pc:spChg>
        <pc:spChg chg="add mod">
          <ac:chgData name="郭 昊" userId="77e67fca3700a6be" providerId="LiveId" clId="{421A26F4-84C9-4D4E-80E3-DB11FB8B9632}" dt="2022-06-04T10:10:13.449" v="13593" actId="962"/>
          <ac:spMkLst>
            <pc:docMk/>
            <pc:sldMk cId="117274871" sldId="264"/>
            <ac:spMk id="48" creationId="{95FB2B3F-EEFF-4F40-99E7-995C8E72F89D}"/>
          </ac:spMkLst>
        </pc:spChg>
        <pc:picChg chg="add mod">
          <ac:chgData name="郭 昊" userId="77e67fca3700a6be" providerId="LiveId" clId="{421A26F4-84C9-4D4E-80E3-DB11FB8B9632}" dt="2022-06-04T03:30:28.274" v="5198" actId="1035"/>
          <ac:picMkLst>
            <pc:docMk/>
            <pc:sldMk cId="117274871" sldId="264"/>
            <ac:picMk id="4" creationId="{F72B5D7D-7D25-4803-8E79-E3E47F3E8719}"/>
          </ac:picMkLst>
        </pc:picChg>
        <pc:picChg chg="add del mod">
          <ac:chgData name="郭 昊" userId="77e67fca3700a6be" providerId="LiveId" clId="{421A26F4-84C9-4D4E-80E3-DB11FB8B9632}" dt="2022-06-04T03:22:32.363" v="5059" actId="478"/>
          <ac:picMkLst>
            <pc:docMk/>
            <pc:sldMk cId="117274871" sldId="264"/>
            <ac:picMk id="6" creationId="{F50E6BB5-AF87-4D22-9344-60F644FAB3CB}"/>
          </ac:picMkLst>
        </pc:picChg>
        <pc:picChg chg="add mod">
          <ac:chgData name="郭 昊" userId="77e67fca3700a6be" providerId="LiveId" clId="{421A26F4-84C9-4D4E-80E3-DB11FB8B9632}" dt="2022-06-04T03:30:28.274" v="5198" actId="1035"/>
          <ac:picMkLst>
            <pc:docMk/>
            <pc:sldMk cId="117274871" sldId="264"/>
            <ac:picMk id="8" creationId="{45162E16-859F-4584-9212-69712BD70A27}"/>
          </ac:picMkLst>
        </pc:picChg>
        <pc:picChg chg="add mod">
          <ac:chgData name="郭 昊" userId="77e67fca3700a6be" providerId="LiveId" clId="{421A26F4-84C9-4D4E-80E3-DB11FB8B9632}" dt="2022-06-04T03:30:28.274" v="5198" actId="1035"/>
          <ac:picMkLst>
            <pc:docMk/>
            <pc:sldMk cId="117274871" sldId="264"/>
            <ac:picMk id="11" creationId="{CB60DE7F-8209-4D09-971B-9D2A494967E9}"/>
          </ac:picMkLst>
        </pc:picChg>
        <pc:picChg chg="add del mod">
          <ac:chgData name="郭 昊" userId="77e67fca3700a6be" providerId="LiveId" clId="{421A26F4-84C9-4D4E-80E3-DB11FB8B9632}" dt="2022-06-04T03:20:07.114" v="5040" actId="478"/>
          <ac:picMkLst>
            <pc:docMk/>
            <pc:sldMk cId="117274871" sldId="264"/>
            <ac:picMk id="1026" creationId="{E9730E0E-8DBF-4B13-ACEE-48EC259D4669}"/>
          </ac:picMkLst>
        </pc:picChg>
        <pc:cxnChg chg="add del mod">
          <ac:chgData name="郭 昊" userId="77e67fca3700a6be" providerId="LiveId" clId="{421A26F4-84C9-4D4E-80E3-DB11FB8B9632}" dt="2022-06-04T03:27:46.606" v="5138" actId="478"/>
          <ac:cxnSpMkLst>
            <pc:docMk/>
            <pc:sldMk cId="117274871" sldId="264"/>
            <ac:cxnSpMk id="22" creationId="{B55366EE-AB4B-458B-8C8A-098E9C335AC9}"/>
          </ac:cxnSpMkLst>
        </pc:cxnChg>
        <pc:cxnChg chg="add del mod">
          <ac:chgData name="郭 昊" userId="77e67fca3700a6be" providerId="LiveId" clId="{421A26F4-84C9-4D4E-80E3-DB11FB8B9632}" dt="2022-06-04T03:34:45.880" v="5612" actId="478"/>
          <ac:cxnSpMkLst>
            <pc:docMk/>
            <pc:sldMk cId="117274871" sldId="264"/>
            <ac:cxnSpMk id="37" creationId="{30AF58E1-2F79-40F9-A8CC-71C776A4E51B}"/>
          </ac:cxnSpMkLst>
        </pc:cxnChg>
      </pc:sldChg>
      <pc:sldChg chg="addSp delSp modSp add mod modTransition modNotesTx">
        <pc:chgData name="郭 昊" userId="77e67fca3700a6be" providerId="LiveId" clId="{421A26F4-84C9-4D4E-80E3-DB11FB8B9632}" dt="2022-06-04T10:58:39.716" v="13684" actId="313"/>
        <pc:sldMkLst>
          <pc:docMk/>
          <pc:sldMk cId="3500315728" sldId="265"/>
        </pc:sldMkLst>
        <pc:spChg chg="mod">
          <ac:chgData name="郭 昊" userId="77e67fca3700a6be" providerId="LiveId" clId="{421A26F4-84C9-4D4E-80E3-DB11FB8B9632}" dt="2022-06-04T03:38:09.995" v="6210"/>
          <ac:spMkLst>
            <pc:docMk/>
            <pc:sldMk cId="3500315728" sldId="265"/>
            <ac:spMk id="2" creationId="{49439116-8D24-4533-99F6-94090DA46235}"/>
          </ac:spMkLst>
        </pc:spChg>
        <pc:spChg chg="add del mod">
          <ac:chgData name="郭 昊" userId="77e67fca3700a6be" providerId="LiveId" clId="{421A26F4-84C9-4D4E-80E3-DB11FB8B9632}" dt="2022-06-04T03:32:38.121" v="5582" actId="478"/>
          <ac:spMkLst>
            <pc:docMk/>
            <pc:sldMk cId="3500315728" sldId="265"/>
            <ac:spMk id="3" creationId="{B9A4BE4F-77D5-445B-A900-2AF62E08C7AD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5" creationId="{D76310FD-D33F-4AA1-B1FC-B6F03B695ED1}"/>
          </ac:spMkLst>
        </pc:spChg>
        <pc:spChg chg="add mod">
          <ac:chgData name="郭 昊" userId="77e67fca3700a6be" providerId="LiveId" clId="{421A26F4-84C9-4D4E-80E3-DB11FB8B9632}" dt="2022-06-04T03:43:20.708" v="6569" actId="20577"/>
          <ac:spMkLst>
            <pc:docMk/>
            <pc:sldMk cId="3500315728" sldId="265"/>
            <ac:spMk id="6" creationId="{26789EA8-4C85-4ECE-9093-B68651C5F9C3}"/>
          </ac:spMkLst>
        </pc:spChg>
        <pc:spChg chg="add del mod">
          <ac:chgData name="郭 昊" userId="77e67fca3700a6be" providerId="LiveId" clId="{421A26F4-84C9-4D4E-80E3-DB11FB8B9632}" dt="2022-06-04T03:35:15.895" v="5629" actId="478"/>
          <ac:spMkLst>
            <pc:docMk/>
            <pc:sldMk cId="3500315728" sldId="265"/>
            <ac:spMk id="12" creationId="{1E4AF1AE-1F89-4761-B450-5D975390400A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14" creationId="{A198985A-5AB2-4072-85DF-E04A08234295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15" creationId="{CF783C7D-0D9B-4BAB-A5BB-E56228CF0310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16" creationId="{93AE4F51-663B-4E28-989F-6722D76AC82F}"/>
          </ac:spMkLst>
        </pc:spChg>
        <pc:spChg chg="del mod">
          <ac:chgData name="郭 昊" userId="77e67fca3700a6be" providerId="LiveId" clId="{421A26F4-84C9-4D4E-80E3-DB11FB8B9632}" dt="2022-06-04T03:35:15.403" v="5628" actId="478"/>
          <ac:spMkLst>
            <pc:docMk/>
            <pc:sldMk cId="3500315728" sldId="265"/>
            <ac:spMk id="17" creationId="{3044503B-8A8D-4DC7-AB6E-DB399EB763C0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18" creationId="{B185D381-063E-4883-8B84-75515090ADA4}"/>
          </ac:spMkLst>
        </pc:spChg>
        <pc:spChg chg="del">
          <ac:chgData name="郭 昊" userId="77e67fca3700a6be" providerId="LiveId" clId="{421A26F4-84C9-4D4E-80E3-DB11FB8B9632}" dt="2022-06-04T03:30:40.617" v="5200" actId="478"/>
          <ac:spMkLst>
            <pc:docMk/>
            <pc:sldMk cId="3500315728" sldId="265"/>
            <ac:spMk id="20" creationId="{962A03A4-8111-4CDD-8C03-875DB1D83D9D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21" creationId="{41685A92-C9A4-4345-8103-1C80CDAFD8CD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22" creationId="{ED75D716-77F1-49FC-A454-7869F06CA0DD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23" creationId="{0C58B098-5F79-4A3D-93B0-DA0735B7BA7C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24" creationId="{94E4253E-9BBD-4311-B13E-6A40FDC4BC19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25" creationId="{9AC328C8-2ECE-42AB-89AA-0A7927A23693}"/>
          </ac:spMkLst>
        </pc:spChg>
        <pc:spChg chg="del">
          <ac:chgData name="郭 昊" userId="77e67fca3700a6be" providerId="LiveId" clId="{421A26F4-84C9-4D4E-80E3-DB11FB8B9632}" dt="2022-06-04T03:30:40.617" v="5200" actId="478"/>
          <ac:spMkLst>
            <pc:docMk/>
            <pc:sldMk cId="3500315728" sldId="265"/>
            <ac:spMk id="26" creationId="{2A1D53CE-A942-452C-8983-4B7E5EAAFA57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26" creationId="{75B6711B-063D-4FCA-8AE2-565ACFEC6AA3}"/>
          </ac:spMkLst>
        </pc:spChg>
        <pc:spChg chg="del">
          <ac:chgData name="郭 昊" userId="77e67fca3700a6be" providerId="LiveId" clId="{421A26F4-84C9-4D4E-80E3-DB11FB8B9632}" dt="2022-06-04T03:30:40.617" v="5200" actId="478"/>
          <ac:spMkLst>
            <pc:docMk/>
            <pc:sldMk cId="3500315728" sldId="265"/>
            <ac:spMk id="27" creationId="{58A199FE-6BF2-4033-8B20-B42E51BD9945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27" creationId="{B90BC99D-0DDB-4717-97C5-07247268C027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28" creationId="{D366A2CD-227D-471D-9F01-D67B232D9C85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29" creationId="{9F0D4E11-C972-4012-8621-9DB6BE57F10D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30" creationId="{97C1C9DB-11E9-4C91-B32A-57D5BDFF4E68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31" creationId="{AA0712BA-2737-4131-9309-3EF3F9655344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32" creationId="{32F194ED-8E5F-4FA5-87B5-E3D2EB0A4D47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34" creationId="{4C21EFE3-8B32-4FD6-AAFF-FC4E9E350909}"/>
          </ac:spMkLst>
        </pc:spChg>
        <pc:spChg chg="add del mod">
          <ac:chgData name="郭 昊" userId="77e67fca3700a6be" providerId="LiveId" clId="{421A26F4-84C9-4D4E-80E3-DB11FB8B9632}" dt="2022-06-04T03:36:01.487" v="5786"/>
          <ac:spMkLst>
            <pc:docMk/>
            <pc:sldMk cId="3500315728" sldId="265"/>
            <ac:spMk id="34" creationId="{99BEBF3B-F8A1-43FA-A3D0-6F95EA60D698}"/>
          </ac:spMkLst>
        </pc:spChg>
        <pc:spChg chg="add del mod">
          <ac:chgData name="郭 昊" userId="77e67fca3700a6be" providerId="LiveId" clId="{421A26F4-84C9-4D4E-80E3-DB11FB8B9632}" dt="2022-06-04T03:39:50.691" v="6372" actId="478"/>
          <ac:spMkLst>
            <pc:docMk/>
            <pc:sldMk cId="3500315728" sldId="265"/>
            <ac:spMk id="35" creationId="{EFBBDB7B-BC2B-4920-84CA-F141A0DDD350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35" creationId="{F891DED3-5048-4322-B67B-4C02F9A534D4}"/>
          </ac:spMkLst>
        </pc:spChg>
        <pc:spChg chg="add mod">
          <ac:chgData name="郭 昊" userId="77e67fca3700a6be" providerId="LiveId" clId="{421A26F4-84C9-4D4E-80E3-DB11FB8B9632}" dt="2022-06-04T03:41:47.917" v="6413" actId="1076"/>
          <ac:spMkLst>
            <pc:docMk/>
            <pc:sldMk cId="3500315728" sldId="265"/>
            <ac:spMk id="36" creationId="{E9F6E9C2-8D9B-4634-91C0-685E5E5A65B4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37" creationId="{04E30B0D-84F6-4823-A49C-1E432A006A57}"/>
          </ac:spMkLst>
        </pc:spChg>
        <pc:spChg chg="add del mod">
          <ac:chgData name="郭 昊" userId="77e67fca3700a6be" providerId="LiveId" clId="{421A26F4-84C9-4D4E-80E3-DB11FB8B9632}" dt="2022-06-04T03:40:34.803" v="6397"/>
          <ac:spMkLst>
            <pc:docMk/>
            <pc:sldMk cId="3500315728" sldId="265"/>
            <ac:spMk id="37" creationId="{30F08459-6653-4F32-AC3A-92DABB562A6B}"/>
          </ac:spMkLst>
        </pc:spChg>
        <pc:spChg chg="add mod">
          <ac:chgData name="郭 昊" userId="77e67fca3700a6be" providerId="LiveId" clId="{421A26F4-84C9-4D4E-80E3-DB11FB8B9632}" dt="2022-06-04T10:13:54.524" v="13657" actId="1076"/>
          <ac:spMkLst>
            <pc:docMk/>
            <pc:sldMk cId="3500315728" sldId="265"/>
            <ac:spMk id="38" creationId="{2825FAE6-34E4-421A-9C18-AA63F77138C8}"/>
          </ac:spMkLst>
        </pc:spChg>
        <pc:spChg chg="add mod">
          <ac:chgData name="郭 昊" userId="77e67fca3700a6be" providerId="LiveId" clId="{421A26F4-84C9-4D4E-80E3-DB11FB8B9632}" dt="2022-06-04T03:41:41.857" v="6412" actId="1076"/>
          <ac:spMkLst>
            <pc:docMk/>
            <pc:sldMk cId="3500315728" sldId="265"/>
            <ac:spMk id="39" creationId="{D8C67C55-A64A-4156-B57D-D308ACFE0BDC}"/>
          </ac:spMkLst>
        </pc:spChg>
        <pc:spChg chg="add mod">
          <ac:chgData name="郭 昊" userId="77e67fca3700a6be" providerId="LiveId" clId="{421A26F4-84C9-4D4E-80E3-DB11FB8B9632}" dt="2022-06-04T03:42:04.811" v="6424" actId="1076"/>
          <ac:spMkLst>
            <pc:docMk/>
            <pc:sldMk cId="3500315728" sldId="265"/>
            <ac:spMk id="40" creationId="{223D4491-FBF2-48FC-9D4E-C16E39D8DE0F}"/>
          </ac:spMkLst>
        </pc:spChg>
        <pc:spChg chg="add mod">
          <ac:chgData name="郭 昊" userId="77e67fca3700a6be" providerId="LiveId" clId="{421A26F4-84C9-4D4E-80E3-DB11FB8B9632}" dt="2022-06-04T03:42:21.778" v="6428" actId="313"/>
          <ac:spMkLst>
            <pc:docMk/>
            <pc:sldMk cId="3500315728" sldId="265"/>
            <ac:spMk id="41" creationId="{90B44CC3-7A35-428B-987E-170941D7DBC3}"/>
          </ac:spMkLst>
        </pc:spChg>
        <pc:spChg chg="add mod">
          <ac:chgData name="郭 昊" userId="77e67fca3700a6be" providerId="LiveId" clId="{421A26F4-84C9-4D4E-80E3-DB11FB8B9632}" dt="2022-06-04T03:42:37.972" v="6433" actId="688"/>
          <ac:spMkLst>
            <pc:docMk/>
            <pc:sldMk cId="3500315728" sldId="265"/>
            <ac:spMk id="42" creationId="{FC74E00F-A94C-4E6C-9902-A35C42054B5D}"/>
          </ac:spMkLst>
        </pc:spChg>
        <pc:spChg chg="add mod">
          <ac:chgData name="郭 昊" userId="77e67fca3700a6be" providerId="LiveId" clId="{421A26F4-84C9-4D4E-80E3-DB11FB8B9632}" dt="2022-06-04T03:42:53.266" v="6440" actId="1076"/>
          <ac:spMkLst>
            <pc:docMk/>
            <pc:sldMk cId="3500315728" sldId="265"/>
            <ac:spMk id="43" creationId="{4A5060B4-94C1-4E35-B04B-3B2B241667B2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4" creationId="{BBDBEB03-A582-4B74-B335-C2F8F59291DC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4" creationId="{E57D1D4B-3503-4E6E-A4FF-DE77BEFAC783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5" creationId="{6C00A45A-555E-47F8-85C8-91D6CD66C22B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5" creationId="{B6FDBA1A-058D-4BCA-8D61-BA65F1FA5419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6" creationId="{745F6A34-63E8-4CB9-8541-E9E09ABD9203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6" creationId="{82658A29-0B63-471B-A1A5-E2B029F49145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7" creationId="{024361CB-4241-4F76-9FE6-756E059A37EA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7" creationId="{27E09203-01A5-4A39-B3D3-97292D42FC9B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8" creationId="{DDF5A6D2-63DC-4388-BD4D-D4C19F751990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8" creationId="{EDAA5D8A-E5AC-4251-8779-8DDDED39D328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49" creationId="{4A38DF5F-0770-4242-8932-3EF3A40A88D7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50" creationId="{D9DDFB4C-06D6-4BEB-81B3-8764E1CCA499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51" creationId="{BEA012C8-BF1D-4C63-A67E-BC931CB9C6E5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52" creationId="{CBEA9E3F-26B6-4879-855E-8C927298C49E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53" creationId="{FA86A017-8746-49C6-919F-7DBC58E436BA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4" creationId="{C6549EA2-EDDE-449E-AB66-FC39EBFEC59C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5" creationId="{96D591AF-883C-4C02-A050-C455A3D7518F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6" creationId="{00CE7D0A-1691-4454-9E55-32F006C4CF5F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7" creationId="{FCD3F2C4-336F-42D6-BAFB-786A657A1397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8" creationId="{642D56D7-8D69-42D1-89D8-D250F6246B56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9" creationId="{23CF4F3E-8CB4-4BCA-B1E9-5EF408535582}"/>
          </ac:spMkLst>
        </pc:spChg>
        <pc:spChg chg="add mod">
          <ac:chgData name="郭 昊" userId="77e67fca3700a6be" providerId="LiveId" clId="{421A26F4-84C9-4D4E-80E3-DB11FB8B9632}" dt="2022-06-04T10:58:39.716" v="13684" actId="313"/>
          <ac:spMkLst>
            <pc:docMk/>
            <pc:sldMk cId="3500315728" sldId="265"/>
            <ac:spMk id="60" creationId="{7D4DA4B3-A23B-4B73-BDFF-212D793F5E06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61" creationId="{156983C5-3E6A-403C-B4F9-A838C8D48796}"/>
          </ac:spMkLst>
        </pc:spChg>
        <pc:picChg chg="del">
          <ac:chgData name="郭 昊" userId="77e67fca3700a6be" providerId="LiveId" clId="{421A26F4-84C9-4D4E-80E3-DB11FB8B9632}" dt="2022-06-04T03:30:40.617" v="5200" actId="478"/>
          <ac:picMkLst>
            <pc:docMk/>
            <pc:sldMk cId="3500315728" sldId="265"/>
            <ac:picMk id="4" creationId="{F72B5D7D-7D25-4803-8E79-E3E47F3E8719}"/>
          </ac:picMkLst>
        </pc:picChg>
        <pc:picChg chg="del">
          <ac:chgData name="郭 昊" userId="77e67fca3700a6be" providerId="LiveId" clId="{421A26F4-84C9-4D4E-80E3-DB11FB8B9632}" dt="2022-06-04T03:30:40.617" v="5200" actId="478"/>
          <ac:picMkLst>
            <pc:docMk/>
            <pc:sldMk cId="3500315728" sldId="265"/>
            <ac:picMk id="8" creationId="{45162E16-859F-4584-9212-69712BD70A27}"/>
          </ac:picMkLst>
        </pc:picChg>
        <pc:picChg chg="del">
          <ac:chgData name="郭 昊" userId="77e67fca3700a6be" providerId="LiveId" clId="{421A26F4-84C9-4D4E-80E3-DB11FB8B9632}" dt="2022-06-04T03:30:40.617" v="5200" actId="478"/>
          <ac:picMkLst>
            <pc:docMk/>
            <pc:sldMk cId="3500315728" sldId="265"/>
            <ac:picMk id="11" creationId="{CB60DE7F-8209-4D09-971B-9D2A494967E9}"/>
          </ac:picMkLst>
        </pc:picChg>
      </pc:sldChg>
      <pc:sldChg chg="addSp delSp modSp add mod modTransition modNotesTx">
        <pc:chgData name="郭 昊" userId="77e67fca3700a6be" providerId="LiveId" clId="{421A26F4-84C9-4D4E-80E3-DB11FB8B9632}" dt="2022-06-04T10:58:52.804" v="13687" actId="20577"/>
        <pc:sldMkLst>
          <pc:docMk/>
          <pc:sldMk cId="1115292183" sldId="266"/>
        </pc:sldMkLst>
        <pc:spChg chg="mod">
          <ac:chgData name="郭 昊" userId="77e67fca3700a6be" providerId="LiveId" clId="{421A26F4-84C9-4D4E-80E3-DB11FB8B9632}" dt="2022-06-04T03:44:00.856" v="6575" actId="20577"/>
          <ac:spMkLst>
            <pc:docMk/>
            <pc:sldMk cId="1115292183" sldId="266"/>
            <ac:spMk id="2" creationId="{49439116-8D24-4533-99F6-94090DA46235}"/>
          </ac:spMkLst>
        </pc:spChg>
        <pc:spChg chg="mod">
          <ac:chgData name="郭 昊" userId="77e67fca3700a6be" providerId="LiveId" clId="{421A26F4-84C9-4D4E-80E3-DB11FB8B9632}" dt="2022-06-04T03:56:42.350" v="8030"/>
          <ac:spMkLst>
            <pc:docMk/>
            <pc:sldMk cId="1115292183" sldId="266"/>
            <ac:spMk id="19" creationId="{8523D70E-3061-422A-95FC-DBB336389E62}"/>
          </ac:spMkLst>
        </pc:spChg>
        <pc:spChg chg="add mod">
          <ac:chgData name="郭 昊" userId="77e67fca3700a6be" providerId="LiveId" clId="{421A26F4-84C9-4D4E-80E3-DB11FB8B9632}" dt="2022-06-04T03:44:36.190" v="6595" actId="1076"/>
          <ac:spMkLst>
            <pc:docMk/>
            <pc:sldMk cId="1115292183" sldId="266"/>
            <ac:spMk id="20" creationId="{2169EDAE-880C-4631-9E16-A783117114D9}"/>
          </ac:spMkLst>
        </pc:spChg>
        <pc:spChg chg="add mod">
          <ac:chgData name="郭 昊" userId="77e67fca3700a6be" providerId="LiveId" clId="{421A26F4-84C9-4D4E-80E3-DB11FB8B9632}" dt="2022-06-04T03:45:51.859" v="6980" actId="1076"/>
          <ac:spMkLst>
            <pc:docMk/>
            <pc:sldMk cId="1115292183" sldId="266"/>
            <ac:spMk id="21" creationId="{DF0FDEFB-48AD-4E25-A859-BB5C57C2B57B}"/>
          </ac:spMkLst>
        </pc:spChg>
        <pc:spChg chg="add mod">
          <ac:chgData name="郭 昊" userId="77e67fca3700a6be" providerId="LiveId" clId="{421A26F4-84C9-4D4E-80E3-DB11FB8B9632}" dt="2022-06-04T03:45:56.791" v="6982" actId="1076"/>
          <ac:spMkLst>
            <pc:docMk/>
            <pc:sldMk cId="1115292183" sldId="266"/>
            <ac:spMk id="22" creationId="{A5475887-02E3-4212-8929-3783245DA549}"/>
          </ac:spMkLst>
        </pc:spChg>
        <pc:spChg chg="add mod">
          <ac:chgData name="郭 昊" userId="77e67fca3700a6be" providerId="LiveId" clId="{421A26F4-84C9-4D4E-80E3-DB11FB8B9632}" dt="2022-06-04T03:46:06.145" v="6984" actId="1076"/>
          <ac:spMkLst>
            <pc:docMk/>
            <pc:sldMk cId="1115292183" sldId="266"/>
            <ac:spMk id="23" creationId="{819A3BB7-4D9E-4FBD-A9EC-40A613243D4D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25" creationId="{9AC328C8-2ECE-42AB-89AA-0A7927A23693}"/>
          </ac:spMkLst>
        </pc:spChg>
        <pc:spChg chg="add mod">
          <ac:chgData name="郭 昊" userId="77e67fca3700a6be" providerId="LiveId" clId="{421A26F4-84C9-4D4E-80E3-DB11FB8B9632}" dt="2022-06-04T03:46:32.240" v="6989" actId="1076"/>
          <ac:spMkLst>
            <pc:docMk/>
            <pc:sldMk cId="1115292183" sldId="266"/>
            <ac:spMk id="26" creationId="{9B4E853A-0BE7-4841-9856-E4CA8F8CA7B8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27" creationId="{5540121C-0F12-4150-88DD-396DC1A6761C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27" creationId="{75DF6417-6A11-42D1-BE0C-6802CA78D521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31" creationId="{AA0712BA-2737-4131-9309-3EF3F9655344}"/>
          </ac:spMkLst>
        </pc:spChg>
        <pc:spChg chg="del mod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34" creationId="{CC6BA964-4847-4277-B2D8-BDDFFC747711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34" creationId="{F5221793-D56B-4926-9AAF-EA6917EA20BA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35" creationId="{7B73FBD4-9560-4519-8D78-5D0E34FE123A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35" creationId="{84254E3C-3F98-460F-9860-790601CAF351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37" creationId="{8BA01A71-B06B-4F18-B46F-20D0231CEA8B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37" creationId="{92B9E10F-BE31-47A2-8F3D-B4949DFFC14E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39" creationId="{A3EDD999-0788-4473-AF27-792318761049}"/>
          </ac:spMkLst>
        </pc:spChg>
        <pc:spChg chg="del">
          <ac:chgData name="郭 昊" userId="77e67fca3700a6be" providerId="LiveId" clId="{421A26F4-84C9-4D4E-80E3-DB11FB8B9632}" dt="2022-06-04T03:44:15.340" v="6576" actId="478"/>
          <ac:spMkLst>
            <pc:docMk/>
            <pc:sldMk cId="1115292183" sldId="266"/>
            <ac:spMk id="39" creationId="{D8C67C55-A64A-4156-B57D-D308ACFE0BDC}"/>
          </ac:spMkLst>
        </pc:spChg>
        <pc:spChg chg="del">
          <ac:chgData name="郭 昊" userId="77e67fca3700a6be" providerId="LiveId" clId="{421A26F4-84C9-4D4E-80E3-DB11FB8B9632}" dt="2022-06-04T03:46:37.206" v="6991" actId="478"/>
          <ac:spMkLst>
            <pc:docMk/>
            <pc:sldMk cId="1115292183" sldId="266"/>
            <ac:spMk id="40" creationId="{223D4491-FBF2-48FC-9D4E-C16E39D8DE0F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40" creationId="{B3A6B9AA-DA70-4623-ABCB-1511F057A33A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41" creationId="{1E5B6CEE-1F6C-41C3-8A57-E6CA522D7D95}"/>
          </ac:spMkLst>
        </pc:spChg>
        <pc:spChg chg="del">
          <ac:chgData name="郭 昊" userId="77e67fca3700a6be" providerId="LiveId" clId="{421A26F4-84C9-4D4E-80E3-DB11FB8B9632}" dt="2022-06-04T03:46:36.217" v="6990" actId="478"/>
          <ac:spMkLst>
            <pc:docMk/>
            <pc:sldMk cId="1115292183" sldId="266"/>
            <ac:spMk id="41" creationId="{90B44CC3-7A35-428B-987E-170941D7DBC3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42" creationId="{D71AA1AF-A188-47C3-9D57-FE95C9636DAE}"/>
          </ac:spMkLst>
        </pc:spChg>
        <pc:spChg chg="del">
          <ac:chgData name="郭 昊" userId="77e67fca3700a6be" providerId="LiveId" clId="{421A26F4-84C9-4D4E-80E3-DB11FB8B9632}" dt="2022-06-04T03:44:15.947" v="6577" actId="478"/>
          <ac:spMkLst>
            <pc:docMk/>
            <pc:sldMk cId="1115292183" sldId="266"/>
            <ac:spMk id="42" creationId="{FC74E00F-A94C-4E6C-9902-A35C42054B5D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44" creationId="{AAD6BC69-C60F-4BD5-8E90-A3D13E6F8736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44" creationId="{F50A2F2E-0832-4C9C-B7F3-041AB6CF4E86}"/>
          </ac:spMkLst>
        </pc:spChg>
        <pc:spChg chg="add del mod">
          <ac:chgData name="郭 昊" userId="77e67fca3700a6be" providerId="LiveId" clId="{421A26F4-84C9-4D4E-80E3-DB11FB8B9632}" dt="2022-06-04T10:10:49.968" v="13601" actId="478"/>
          <ac:spMkLst>
            <pc:docMk/>
            <pc:sldMk cId="1115292183" sldId="266"/>
            <ac:spMk id="45" creationId="{0CC8636A-D96F-4CC9-AE50-CA27CFBD62A7}"/>
          </ac:spMkLst>
        </pc:spChg>
        <pc:spChg chg="add del mod">
          <ac:chgData name="郭 昊" userId="77e67fca3700a6be" providerId="LiveId" clId="{421A26F4-84C9-4D4E-80E3-DB11FB8B9632}" dt="2022-06-04T10:10:47.632" v="13598" actId="478"/>
          <ac:spMkLst>
            <pc:docMk/>
            <pc:sldMk cId="1115292183" sldId="266"/>
            <ac:spMk id="46" creationId="{D1573D49-5C64-4AE1-9F28-FDD96EE3D2CB}"/>
          </ac:spMkLst>
        </pc:spChg>
        <pc:spChg chg="add del mod">
          <ac:chgData name="郭 昊" userId="77e67fca3700a6be" providerId="LiveId" clId="{421A26F4-84C9-4D4E-80E3-DB11FB8B9632}" dt="2022-06-04T10:10:47.632" v="13598" actId="478"/>
          <ac:spMkLst>
            <pc:docMk/>
            <pc:sldMk cId="1115292183" sldId="266"/>
            <ac:spMk id="47" creationId="{B344E765-1D98-4892-AE2F-89D6E3B7E520}"/>
          </ac:spMkLst>
        </pc:spChg>
        <pc:spChg chg="add del mod">
          <ac:chgData name="郭 昊" userId="77e67fca3700a6be" providerId="LiveId" clId="{421A26F4-84C9-4D4E-80E3-DB11FB8B9632}" dt="2022-06-04T10:10:47.632" v="13598" actId="478"/>
          <ac:spMkLst>
            <pc:docMk/>
            <pc:sldMk cId="1115292183" sldId="266"/>
            <ac:spMk id="48" creationId="{1E1424B2-B66C-4608-A32A-728C1491ABB8}"/>
          </ac:spMkLst>
        </pc:spChg>
        <pc:spChg chg="add del mod">
          <ac:chgData name="郭 昊" userId="77e67fca3700a6be" providerId="LiveId" clId="{421A26F4-84C9-4D4E-80E3-DB11FB8B9632}" dt="2022-06-04T10:10:47.632" v="13598" actId="478"/>
          <ac:spMkLst>
            <pc:docMk/>
            <pc:sldMk cId="1115292183" sldId="266"/>
            <ac:spMk id="49" creationId="{10B5FE87-D1E1-45C8-B2E4-6A327C4BD71E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50" creationId="{990905BD-42D5-46E7-AD62-B4269E05227F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1" creationId="{B625936A-A8BE-4A58-80A5-F15B44428DFC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2" creationId="{AD04FFFE-AB19-4B71-9886-71C4D3386C51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3" creationId="{160F2A85-7968-4D7D-94A9-DADF224ABBA6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4" creationId="{468F805C-4CDF-45CD-962D-CF26EBBD3F47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5" creationId="{F54F128E-9220-4888-8578-589B37D954F4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6" creationId="{20269DC6-487A-48CE-8E22-DF941B9E2071}"/>
          </ac:spMkLst>
        </pc:spChg>
        <pc:spChg chg="add mod">
          <ac:chgData name="郭 昊" userId="77e67fca3700a6be" providerId="LiveId" clId="{421A26F4-84C9-4D4E-80E3-DB11FB8B9632}" dt="2022-06-04T10:58:52.804" v="13687" actId="20577"/>
          <ac:spMkLst>
            <pc:docMk/>
            <pc:sldMk cId="1115292183" sldId="266"/>
            <ac:spMk id="57" creationId="{5245302F-2D65-42F1-8904-499D13F4D3D1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8" creationId="{59C6C11F-A18B-4B3F-B08F-DA77D7F27723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59:25.074" v="13692" actId="20577"/>
        <pc:sldMkLst>
          <pc:docMk/>
          <pc:sldMk cId="3159949348" sldId="267"/>
        </pc:sldMkLst>
        <pc:spChg chg="del">
          <ac:chgData name="郭 昊" userId="77e67fca3700a6be" providerId="LiveId" clId="{421A26F4-84C9-4D4E-80E3-DB11FB8B9632}" dt="2022-06-04T03:56:46.210" v="8031" actId="478"/>
          <ac:spMkLst>
            <pc:docMk/>
            <pc:sldMk cId="3159949348" sldId="267"/>
            <ac:spMk id="19" creationId="{8523D70E-3061-422A-95FC-DBB336389E62}"/>
          </ac:spMkLst>
        </pc:spChg>
        <pc:spChg chg="add del">
          <ac:chgData name="郭 昊" userId="77e67fca3700a6be" providerId="LiveId" clId="{421A26F4-84C9-4D4E-80E3-DB11FB8B9632}" dt="2022-06-04T03:47:59.726" v="7362" actId="478"/>
          <ac:spMkLst>
            <pc:docMk/>
            <pc:sldMk cId="3159949348" sldId="267"/>
            <ac:spMk id="22" creationId="{A5475887-02E3-4212-8929-3783245DA549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24" creationId="{94E4253E-9BBD-4311-B13E-6A40FDC4BC19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03:49:16.662" v="7382" actId="478"/>
          <ac:spMkLst>
            <pc:docMk/>
            <pc:sldMk cId="3159949348" sldId="267"/>
            <ac:spMk id="27" creationId="{758FAECE-A465-4809-9768-7E1C4DB2D662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28" creationId="{D366A2CD-227D-471D-9F01-D67B232D9C85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29" creationId="{9F0D4E11-C972-4012-8621-9DB6BE57F10D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30" creationId="{97C1C9DB-11E9-4C91-B32A-57D5BDFF4E68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31" creationId="{AA0712BA-2737-4131-9309-3EF3F9655344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32" creationId="{32F194ED-8E5F-4FA5-87B5-E3D2EB0A4D47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03:47:59.388" v="7361"/>
          <ac:spMkLst>
            <pc:docMk/>
            <pc:sldMk cId="3159949348" sldId="267"/>
            <ac:spMk id="34" creationId="{9A80690B-B19F-4E8F-BB5A-1A0806DD934D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34" creationId="{F785D88E-CF40-45C4-BBE4-B561535865E0}"/>
          </ac:spMkLst>
        </pc:spChg>
        <pc:spChg chg="add mod">
          <ac:chgData name="郭 昊" userId="77e67fca3700a6be" providerId="LiveId" clId="{421A26F4-84C9-4D4E-80E3-DB11FB8B9632}" dt="2022-06-04T03:48:05.966" v="7364" actId="1076"/>
          <ac:spMkLst>
            <pc:docMk/>
            <pc:sldMk cId="3159949348" sldId="267"/>
            <ac:spMk id="35" creationId="{ABA4C73E-A91B-41F9-BB27-88ACCB56464F}"/>
          </ac:spMkLst>
        </pc:spChg>
        <pc:spChg chg="add del mod">
          <ac:chgData name="郭 昊" userId="77e67fca3700a6be" providerId="LiveId" clId="{421A26F4-84C9-4D4E-80E3-DB11FB8B9632}" dt="2022-06-04T10:59:16.992" v="13689" actId="478"/>
          <ac:spMkLst>
            <pc:docMk/>
            <pc:sldMk cId="3159949348" sldId="267"/>
            <ac:spMk id="37" creationId="{9782C35D-B117-433B-A6E8-83DDD8E47B79}"/>
          </ac:spMkLst>
        </pc:spChg>
        <pc:spChg chg="add mod">
          <ac:chgData name="郭 昊" userId="77e67fca3700a6be" providerId="LiveId" clId="{421A26F4-84C9-4D4E-80E3-DB11FB8B9632}" dt="2022-06-04T03:48:55.072" v="7379" actId="1076"/>
          <ac:spMkLst>
            <pc:docMk/>
            <pc:sldMk cId="3159949348" sldId="267"/>
            <ac:spMk id="39" creationId="{0E3014A2-F8B3-41D1-BF28-9C145AEFFE70}"/>
          </ac:spMkLst>
        </pc:spChg>
        <pc:spChg chg="add mod">
          <ac:chgData name="郭 昊" userId="77e67fca3700a6be" providerId="LiveId" clId="{421A26F4-84C9-4D4E-80E3-DB11FB8B9632}" dt="2022-06-04T03:48:27.136" v="7371" actId="1076"/>
          <ac:spMkLst>
            <pc:docMk/>
            <pc:sldMk cId="3159949348" sldId="267"/>
            <ac:spMk id="40" creationId="{6D598D18-2A05-456D-BDFB-C1CD34A7B157}"/>
          </ac:spMkLst>
        </pc:spChg>
        <pc:spChg chg="add mod">
          <ac:chgData name="郭 昊" userId="77e67fca3700a6be" providerId="LiveId" clId="{421A26F4-84C9-4D4E-80E3-DB11FB8B9632}" dt="2022-06-04T03:49:31.099" v="7528" actId="20577"/>
          <ac:spMkLst>
            <pc:docMk/>
            <pc:sldMk cId="3159949348" sldId="267"/>
            <ac:spMk id="41" creationId="{861F5D3E-AF14-4DD1-A450-5B481700A3FC}"/>
          </ac:spMkLst>
        </pc:spChg>
        <pc:spChg chg="add mod">
          <ac:chgData name="郭 昊" userId="77e67fca3700a6be" providerId="LiveId" clId="{421A26F4-84C9-4D4E-80E3-DB11FB8B9632}" dt="2022-06-04T03:56:46.936" v="8032"/>
          <ac:spMkLst>
            <pc:docMk/>
            <pc:sldMk cId="3159949348" sldId="267"/>
            <ac:spMk id="42" creationId="{9B6E7EED-351E-4D12-B50D-0B54E1FF76F2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4" creationId="{4C1ACA5B-97F2-400D-A112-FEB4D48AEEA2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44" creationId="{6068B220-3983-4883-88FB-A7A1BE1304D5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45" creationId="{1E1DAC38-5182-41D6-AE60-97F27A73C5B2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5" creationId="{FAC14AC2-A601-405E-BE24-3E244CC026BF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46" creationId="{11CE781A-FDC1-4598-85A5-3F481DFA787A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6" creationId="{33EDEC1B-DC93-4153-8BD1-AA99F9461123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47" creationId="{818DC3A1-2BC0-4D16-8F0C-12FFBFFDA42B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7" creationId="{C03B47A6-7E9B-48D7-A942-461771524D70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8" creationId="{1FDDDA0E-1926-492E-9CA3-7F488CC74AF9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48" creationId="{6F63AE1B-53CA-4260-940F-A487414C91B9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49" creationId="{7834AE1A-40A8-482E-9C10-83854F159824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50" creationId="{3F3621DA-E23F-4FA7-85FE-8652B99E705D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51" creationId="{0F4EE18F-ECD8-4E9C-B88B-B7CB527846EB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52" creationId="{2D4CA050-B81D-437C-B4A7-D9AEE93D3388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53" creationId="{EF0B8855-DA4E-4495-AC22-55A206C05BD3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4" creationId="{8B817D10-AF5F-40C7-BCBA-79F8E0FBE858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5" creationId="{C5A689B3-9ABD-4CD5-A7DC-14EDA107543E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6" creationId="{EC301A2C-4790-435D-A4E3-C8F0B4385ECF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7" creationId="{A7091F99-ABC7-419D-A7D3-B2D593CEC50D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8" creationId="{A1E4D8A9-A402-40C0-AB41-C2DB656386B5}"/>
          </ac:spMkLst>
        </pc:spChg>
        <pc:spChg chg="add mod">
          <ac:chgData name="郭 昊" userId="77e67fca3700a6be" providerId="LiveId" clId="{421A26F4-84C9-4D4E-80E3-DB11FB8B9632}" dt="2022-06-04T10:59:25.074" v="13692" actId="20577"/>
          <ac:spMkLst>
            <pc:docMk/>
            <pc:sldMk cId="3159949348" sldId="267"/>
            <ac:spMk id="59" creationId="{B81E976E-CFCA-4A4E-8E74-4BBCE61A1ADE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60" creationId="{E8A9E90F-343D-4B29-9AC6-18F868EC2FE7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59:38.777" v="13695"/>
        <pc:sldMkLst>
          <pc:docMk/>
          <pc:sldMk cId="1974478458" sldId="268"/>
        </pc:sldMkLst>
        <pc:spChg chg="del">
          <ac:chgData name="郭 昊" userId="77e67fca3700a6be" providerId="LiveId" clId="{421A26F4-84C9-4D4E-80E3-DB11FB8B9632}" dt="2022-06-04T03:56:49.393" v="8033" actId="478"/>
          <ac:spMkLst>
            <pc:docMk/>
            <pc:sldMk cId="1974478458" sldId="268"/>
            <ac:spMk id="19" creationId="{8523D70E-3061-422A-95FC-DBB336389E62}"/>
          </ac:spMkLst>
        </pc:spChg>
        <pc:spChg chg="del">
          <ac:chgData name="郭 昊" userId="77e67fca3700a6be" providerId="LiveId" clId="{421A26F4-84C9-4D4E-80E3-DB11FB8B9632}" dt="2022-06-04T10:59:38.537" v="13694" actId="478"/>
          <ac:spMkLst>
            <pc:docMk/>
            <pc:sldMk cId="1974478458" sldId="268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25" creationId="{9AC328C8-2ECE-42AB-89AA-0A7927A23693}"/>
          </ac:spMkLst>
        </pc:spChg>
        <pc:spChg chg="add mod">
          <ac:chgData name="郭 昊" userId="77e67fca3700a6be" providerId="LiveId" clId="{421A26F4-84C9-4D4E-80E3-DB11FB8B9632}" dt="2022-06-04T03:49:53.115" v="7539" actId="20577"/>
          <ac:spMkLst>
            <pc:docMk/>
            <pc:sldMk cId="1974478458" sldId="268"/>
            <ac:spMk id="27" creationId="{73811D81-833F-450E-B280-FB921F48AB6C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33" creationId="{123BED81-1821-41D0-90D8-29462DB77357}"/>
          </ac:spMkLst>
        </pc:spChg>
        <pc:spChg chg="add mod">
          <ac:chgData name="郭 昊" userId="77e67fca3700a6be" providerId="LiveId" clId="{421A26F4-84C9-4D4E-80E3-DB11FB8B9632}" dt="2022-06-04T03:50:02.944" v="7543" actId="313"/>
          <ac:spMkLst>
            <pc:docMk/>
            <pc:sldMk cId="1974478458" sldId="268"/>
            <ac:spMk id="34" creationId="{313CFFCA-6F39-433F-AE26-A77DE8EFE5E5}"/>
          </ac:spMkLst>
        </pc:spChg>
        <pc:spChg chg="add mod">
          <ac:chgData name="郭 昊" userId="77e67fca3700a6be" providerId="LiveId" clId="{421A26F4-84C9-4D4E-80E3-DB11FB8B9632}" dt="2022-06-04T03:50:11.273" v="7546" actId="688"/>
          <ac:spMkLst>
            <pc:docMk/>
            <pc:sldMk cId="1974478458" sldId="268"/>
            <ac:spMk id="42" creationId="{C20E35FF-D39E-4202-B485-57CF3673BEED}"/>
          </ac:spMkLst>
        </pc:spChg>
        <pc:spChg chg="add mod">
          <ac:chgData name="郭 昊" userId="77e67fca3700a6be" providerId="LiveId" clId="{421A26F4-84C9-4D4E-80E3-DB11FB8B9632}" dt="2022-06-04T03:50:17.019" v="7548" actId="1076"/>
          <ac:spMkLst>
            <pc:docMk/>
            <pc:sldMk cId="1974478458" sldId="268"/>
            <ac:spMk id="44" creationId="{1609D13D-6CF4-4DAB-BF88-BCC01B734E4E}"/>
          </ac:spMkLst>
        </pc:spChg>
        <pc:spChg chg="add mod">
          <ac:chgData name="郭 昊" userId="77e67fca3700a6be" providerId="LiveId" clId="{421A26F4-84C9-4D4E-80E3-DB11FB8B9632}" dt="2022-06-04T03:56:50.068" v="8034"/>
          <ac:spMkLst>
            <pc:docMk/>
            <pc:sldMk cId="1974478458" sldId="268"/>
            <ac:spMk id="45" creationId="{E85CF606-6C9C-48CA-859B-B9E5CA588C88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46" creationId="{22A8C3BC-9F46-49D1-8B23-CD5A786C9191}"/>
          </ac:spMkLst>
        </pc:spChg>
        <pc:spChg chg="add del mod">
          <ac:chgData name="郭 昊" userId="77e67fca3700a6be" providerId="LiveId" clId="{421A26F4-84C9-4D4E-80E3-DB11FB8B9632}" dt="2022-06-04T04:35:07.843" v="10640" actId="478"/>
          <ac:spMkLst>
            <pc:docMk/>
            <pc:sldMk cId="1974478458" sldId="268"/>
            <ac:spMk id="46" creationId="{D3382EC5-8C33-4A50-A2DC-CF8D56398C82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47" creationId="{488E34A7-3442-4156-933F-D625FAAFAA8F}"/>
          </ac:spMkLst>
        </pc:spChg>
        <pc:spChg chg="add del mod">
          <ac:chgData name="郭 昊" userId="77e67fca3700a6be" providerId="LiveId" clId="{421A26F4-84C9-4D4E-80E3-DB11FB8B9632}" dt="2022-06-04T04:35:06.115" v="10639" actId="478"/>
          <ac:spMkLst>
            <pc:docMk/>
            <pc:sldMk cId="1974478458" sldId="268"/>
            <ac:spMk id="47" creationId="{A22EE300-B85B-4690-8858-C6121AFD2F97}"/>
          </ac:spMkLst>
        </pc:spChg>
        <pc:spChg chg="add del mod">
          <ac:chgData name="郭 昊" userId="77e67fca3700a6be" providerId="LiveId" clId="{421A26F4-84C9-4D4E-80E3-DB11FB8B9632}" dt="2022-06-04T04:35:06.115" v="10639" actId="478"/>
          <ac:spMkLst>
            <pc:docMk/>
            <pc:sldMk cId="1974478458" sldId="268"/>
            <ac:spMk id="48" creationId="{67AAD24A-DEBA-4B46-AB73-8934F05883CA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48" creationId="{ECFB5B59-8D18-46CC-A7AD-DD55DDAD4828}"/>
          </ac:spMkLst>
        </pc:spChg>
        <pc:spChg chg="add del mod">
          <ac:chgData name="郭 昊" userId="77e67fca3700a6be" providerId="LiveId" clId="{421A26F4-84C9-4D4E-80E3-DB11FB8B9632}" dt="2022-06-04T04:35:06.115" v="10639" actId="478"/>
          <ac:spMkLst>
            <pc:docMk/>
            <pc:sldMk cId="1974478458" sldId="268"/>
            <ac:spMk id="49" creationId="{BACFADB0-00FA-4413-B4C7-9D0E725EF1FB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49" creationId="{CC77D41B-1567-497F-B4C1-1D427DDA60D0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50" creationId="{0D848D08-830C-4095-867E-BD1E2B3860CC}"/>
          </ac:spMkLst>
        </pc:spChg>
        <pc:spChg chg="add del mod">
          <ac:chgData name="郭 昊" userId="77e67fca3700a6be" providerId="LiveId" clId="{421A26F4-84C9-4D4E-80E3-DB11FB8B9632}" dt="2022-06-04T04:35:06.115" v="10639" actId="478"/>
          <ac:spMkLst>
            <pc:docMk/>
            <pc:sldMk cId="1974478458" sldId="268"/>
            <ac:spMk id="50" creationId="{66D509F6-1181-4E8C-A916-BE6C67687E25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1" creationId="{979967E2-B21E-4AA5-B6C5-8B2947BCE23A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2" creationId="{C18DFDC2-C6E9-4E3B-8D4C-B57160ADEA67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3" creationId="{CCB04FC0-47F4-4BB6-A5B4-B66629186457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4" creationId="{A15F4E10-4043-4544-853F-9D047848F4CE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5" creationId="{669E0270-C587-494D-9375-0922F1D62978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56" creationId="{17679BC0-D228-4837-BFDD-8864DCFC4CCC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57" creationId="{F3856BFA-BCCF-4D7B-BDEB-4D281CFA90E1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58" creationId="{D8B1B172-4EAF-4A02-AA5A-C1A92CCAF3C1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59" creationId="{5B1E8AAE-B6B9-4A1F-A085-37B62678CA36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60" creationId="{80D3C0D7-EADA-4937-AB73-519CE0622476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61" creationId="{87A5EDAD-672E-4628-8531-F897482B9280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62" creationId="{8419673A-9507-4D4B-9BC0-AE33B3CF5788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63" creationId="{BBD80010-F0F7-4639-9C1B-195E03E70905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1:00:04.863" v="13763" actId="478"/>
        <pc:sldMkLst>
          <pc:docMk/>
          <pc:sldMk cId="2141112203" sldId="269"/>
        </pc:sldMkLst>
        <pc:spChg chg="mod">
          <ac:chgData name="郭 昊" userId="77e67fca3700a6be" providerId="LiveId" clId="{421A26F4-84C9-4D4E-80E3-DB11FB8B9632}" dt="2022-06-04T03:53:13.664" v="7669" actId="20577"/>
          <ac:spMkLst>
            <pc:docMk/>
            <pc:sldMk cId="2141112203" sldId="269"/>
            <ac:spMk id="2" creationId="{49439116-8D24-4533-99F6-94090DA46235}"/>
          </ac:spMkLst>
        </pc:spChg>
        <pc:spChg chg="add mod">
          <ac:chgData name="郭 昊" userId="77e67fca3700a6be" providerId="LiveId" clId="{421A26F4-84C9-4D4E-80E3-DB11FB8B9632}" dt="2022-06-04T03:55:12.668" v="7996" actId="1076"/>
          <ac:spMkLst>
            <pc:docMk/>
            <pc:sldMk cId="2141112203" sldId="269"/>
            <ac:spMk id="3" creationId="{2907BB30-AB6A-4B66-89A5-45E2A6035836}"/>
          </ac:spMkLst>
        </pc:spChg>
        <pc:spChg chg="del">
          <ac:chgData name="郭 昊" userId="77e67fca3700a6be" providerId="LiveId" clId="{421A26F4-84C9-4D4E-80E3-DB11FB8B9632}" dt="2022-06-04T03:53:33.127" v="7671" actId="478"/>
          <ac:spMkLst>
            <pc:docMk/>
            <pc:sldMk cId="2141112203" sldId="269"/>
            <ac:spMk id="6" creationId="{26789EA8-4C85-4ECE-9093-B68651C5F9C3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18" creationId="{805AF2F2-A6F4-4F7F-A38C-C435C990D8FA}"/>
          </ac:spMkLst>
        </pc:spChg>
        <pc:spChg chg="mod">
          <ac:chgData name="郭 昊" userId="77e67fca3700a6be" providerId="LiveId" clId="{421A26F4-84C9-4D4E-80E3-DB11FB8B9632}" dt="2022-06-04T04:10:22.162" v="9145" actId="20577"/>
          <ac:spMkLst>
            <pc:docMk/>
            <pc:sldMk cId="2141112203" sldId="269"/>
            <ac:spMk id="19" creationId="{8523D70E-3061-422A-95FC-DBB336389E62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0" creationId="{2169EDAE-880C-4631-9E16-A783117114D9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0" creationId="{41CAFBCB-383C-4FB1-BB08-2BD3E5E3AD37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1" creationId="{4C6FD583-E3AD-42C6-80EA-80D6FBF6F255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1" creationId="{DF0FDEFB-48AD-4E25-A859-BB5C57C2B57B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2" creationId="{A5475887-02E3-4212-8929-3783245DA549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2" creationId="{C243FABC-DBFB-46CB-9548-B602E666066C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3" creationId="{2BF1192C-7D85-482D-85EE-03280D0F547C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3" creationId="{819A3BB7-4D9E-4FBD-A9EC-40A613243D4D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24" creationId="{94E4253E-9BBD-4311-B13E-6A40FDC4BC19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25" creationId="{9AC328C8-2ECE-42AB-89AA-0A7927A23693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6" creationId="{9B4E853A-0BE7-4841-9856-E4CA8F8CA7B8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6" creationId="{E29957C4-85E6-4B14-BDC7-B28802ED045B}"/>
          </ac:spMkLst>
        </pc:spChg>
        <pc:spChg chg="del">
          <ac:chgData name="郭 昊" userId="77e67fca3700a6be" providerId="LiveId" clId="{421A26F4-84C9-4D4E-80E3-DB11FB8B9632}" dt="2022-06-04T03:53:33.127" v="7671" actId="478"/>
          <ac:spMkLst>
            <pc:docMk/>
            <pc:sldMk cId="2141112203" sldId="269"/>
            <ac:spMk id="27" creationId="{73811D81-833F-450E-B280-FB921F48AB6C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7" creationId="{E75E1554-8769-4ADF-8D0D-B03C329F7ED7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28" creationId="{D366A2CD-227D-471D-9F01-D67B232D9C85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29" creationId="{9F0D4E11-C972-4012-8621-9DB6BE57F10D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30" creationId="{97C1C9DB-11E9-4C91-B32A-57D5BDFF4E68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31" creationId="{AA0712BA-2737-4131-9309-3EF3F9655344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32" creationId="{32F194ED-8E5F-4FA5-87B5-E3D2EB0A4D47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33" creationId="{123BED81-1821-41D0-90D8-29462DB77357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34" creationId="{002A2C09-1F32-4D81-BE19-DB330D8E1ECB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4" creationId="{313CFFCA-6F39-433F-AE26-A77DE8EFE5E5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5" creationId="{ABA4C73E-A91B-41F9-BB27-88ACCB56464F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6" creationId="{E9F6E9C2-8D9B-4634-91C0-685E5E5A65B4}"/>
          </ac:spMkLst>
        </pc:spChg>
        <pc:spChg chg="del">
          <ac:chgData name="郭 昊" userId="77e67fca3700a6be" providerId="LiveId" clId="{421A26F4-84C9-4D4E-80E3-DB11FB8B9632}" dt="2022-06-04T03:53:33.127" v="7671" actId="478"/>
          <ac:spMkLst>
            <pc:docMk/>
            <pc:sldMk cId="2141112203" sldId="269"/>
            <ac:spMk id="37" creationId="{9782C35D-B117-433B-A6E8-83DDD8E47B79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8" creationId="{2825FAE6-34E4-421A-9C18-AA63F77138C8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9" creationId="{0E3014A2-F8B3-41D1-BF28-9C145AEFFE70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0" creationId="{6D598D18-2A05-456D-BDFB-C1CD34A7B157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1" creationId="{861F5D3E-AF14-4DD1-A450-5B481700A3FC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2" creationId="{C20E35FF-D39E-4202-B485-57CF3673BEED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3" creationId="{4A5060B4-94C1-4E35-B04B-3B2B241667B2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4" creationId="{1609D13D-6CF4-4DAB-BF88-BCC01B734E4E}"/>
          </ac:spMkLst>
        </pc:spChg>
        <pc:spChg chg="add del mod">
          <ac:chgData name="郭 昊" userId="77e67fca3700a6be" providerId="LiveId" clId="{421A26F4-84C9-4D4E-80E3-DB11FB8B9632}" dt="2022-06-04T04:35:00.613" v="10637" actId="478"/>
          <ac:spMkLst>
            <pc:docMk/>
            <pc:sldMk cId="2141112203" sldId="269"/>
            <ac:spMk id="45" creationId="{66775895-3F23-45A1-88D3-8DCAB42D227A}"/>
          </ac:spMkLst>
        </pc:spChg>
        <pc:spChg chg="add del mod">
          <ac:chgData name="郭 昊" userId="77e67fca3700a6be" providerId="LiveId" clId="{421A26F4-84C9-4D4E-80E3-DB11FB8B9632}" dt="2022-06-04T04:34:58.500" v="10636" actId="478"/>
          <ac:spMkLst>
            <pc:docMk/>
            <pc:sldMk cId="2141112203" sldId="269"/>
            <ac:spMk id="46" creationId="{21F8942F-A6DC-40F3-9433-FC665D88D19B}"/>
          </ac:spMkLst>
        </pc:spChg>
        <pc:spChg chg="add del mod">
          <ac:chgData name="郭 昊" userId="77e67fca3700a6be" providerId="LiveId" clId="{421A26F4-84C9-4D4E-80E3-DB11FB8B9632}" dt="2022-06-04T04:34:58.500" v="10636" actId="478"/>
          <ac:spMkLst>
            <pc:docMk/>
            <pc:sldMk cId="2141112203" sldId="269"/>
            <ac:spMk id="47" creationId="{5D0C66D5-4636-458D-862D-2B667FBB094F}"/>
          </ac:spMkLst>
        </pc:spChg>
        <pc:spChg chg="add del mod">
          <ac:chgData name="郭 昊" userId="77e67fca3700a6be" providerId="LiveId" clId="{421A26F4-84C9-4D4E-80E3-DB11FB8B9632}" dt="2022-06-04T04:34:58.500" v="10636" actId="478"/>
          <ac:spMkLst>
            <pc:docMk/>
            <pc:sldMk cId="2141112203" sldId="269"/>
            <ac:spMk id="48" creationId="{073D551C-2115-417B-92B0-E3B48E229618}"/>
          </ac:spMkLst>
        </pc:spChg>
        <pc:spChg chg="add del mod">
          <ac:chgData name="郭 昊" userId="77e67fca3700a6be" providerId="LiveId" clId="{421A26F4-84C9-4D4E-80E3-DB11FB8B9632}" dt="2022-06-04T04:34:58.500" v="10636" actId="478"/>
          <ac:spMkLst>
            <pc:docMk/>
            <pc:sldMk cId="2141112203" sldId="269"/>
            <ac:spMk id="49" creationId="{89618C42-A993-4BBF-93ED-545559F0FD7F}"/>
          </ac:spMkLst>
        </pc:spChg>
        <pc:spChg chg="add mod">
          <ac:chgData name="郭 昊" userId="77e67fca3700a6be" providerId="LiveId" clId="{421A26F4-84C9-4D4E-80E3-DB11FB8B9632}" dt="2022-06-04T04:35:00.772" v="10638"/>
          <ac:spMkLst>
            <pc:docMk/>
            <pc:sldMk cId="2141112203" sldId="269"/>
            <ac:spMk id="50" creationId="{5D307B74-8E2B-4907-8ECD-32372204366A}"/>
          </ac:spMkLst>
        </pc:spChg>
        <pc:spChg chg="add mod">
          <ac:chgData name="郭 昊" userId="77e67fca3700a6be" providerId="LiveId" clId="{421A26F4-84C9-4D4E-80E3-DB11FB8B9632}" dt="2022-06-04T04:35:00.772" v="10638"/>
          <ac:spMkLst>
            <pc:docMk/>
            <pc:sldMk cId="2141112203" sldId="269"/>
            <ac:spMk id="51" creationId="{651145D9-F6EE-4328-91D8-B715D87A58A7}"/>
          </ac:spMkLst>
        </pc:spChg>
        <pc:spChg chg="add mod">
          <ac:chgData name="郭 昊" userId="77e67fca3700a6be" providerId="LiveId" clId="{421A26F4-84C9-4D4E-80E3-DB11FB8B9632}" dt="2022-06-04T04:35:00.772" v="10638"/>
          <ac:spMkLst>
            <pc:docMk/>
            <pc:sldMk cId="2141112203" sldId="269"/>
            <ac:spMk id="52" creationId="{8166BB46-3388-4DC8-8AC4-CE88511107A7}"/>
          </ac:spMkLst>
        </pc:spChg>
        <pc:spChg chg="add mod">
          <ac:chgData name="郭 昊" userId="77e67fca3700a6be" providerId="LiveId" clId="{421A26F4-84C9-4D4E-80E3-DB11FB8B9632}" dt="2022-06-04T04:36:05.002" v="10675"/>
          <ac:spMkLst>
            <pc:docMk/>
            <pc:sldMk cId="2141112203" sldId="269"/>
            <ac:spMk id="53" creationId="{28418FFE-5ED1-4456-89C9-6B072787E2BC}"/>
          </ac:spMkLst>
        </pc:spChg>
        <pc:spChg chg="add mod">
          <ac:chgData name="郭 昊" userId="77e67fca3700a6be" providerId="LiveId" clId="{421A26F4-84C9-4D4E-80E3-DB11FB8B9632}" dt="2022-06-04T04:35:00.772" v="10638"/>
          <ac:spMkLst>
            <pc:docMk/>
            <pc:sldMk cId="2141112203" sldId="269"/>
            <ac:spMk id="54" creationId="{0A720660-E9ED-4C3E-8989-31DB876C283A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1:04:14.446" v="13949" actId="962"/>
        <pc:sldMkLst>
          <pc:docMk/>
          <pc:sldMk cId="2703217381" sldId="270"/>
        </pc:sldMkLst>
        <pc:spChg chg="del">
          <ac:chgData name="郭 昊" userId="77e67fca3700a6be" providerId="LiveId" clId="{421A26F4-84C9-4D4E-80E3-DB11FB8B9632}" dt="2022-06-04T03:57:37.735" v="8039" actId="478"/>
          <ac:spMkLst>
            <pc:docMk/>
            <pc:sldMk cId="2703217381" sldId="270"/>
            <ac:spMk id="3" creationId="{2907BB30-AB6A-4B66-89A5-45E2A6035836}"/>
          </ac:spMkLst>
        </pc:spChg>
        <pc:spChg chg="add del mod">
          <ac:chgData name="郭 昊" userId="77e67fca3700a6be" providerId="LiveId" clId="{421A26F4-84C9-4D4E-80E3-DB11FB8B9632}" dt="2022-06-04T03:58:20.284" v="8058" actId="478"/>
          <ac:spMkLst>
            <pc:docMk/>
            <pc:sldMk cId="2703217381" sldId="270"/>
            <ac:spMk id="4" creationId="{D50FD6DC-DF44-4896-A83A-1C19EADC5AE6}"/>
          </ac:spMkLst>
        </pc:spChg>
        <pc:spChg chg="add mod">
          <ac:chgData name="郭 昊" userId="77e67fca3700a6be" providerId="LiveId" clId="{421A26F4-84C9-4D4E-80E3-DB11FB8B9632}" dt="2022-06-04T11:04:14.446" v="13949" actId="962"/>
          <ac:spMkLst>
            <pc:docMk/>
            <pc:sldMk cId="2703217381" sldId="270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02:26.732" v="8198" actId="20577"/>
          <ac:spMkLst>
            <pc:docMk/>
            <pc:sldMk cId="2703217381" sldId="270"/>
            <ac:spMk id="15" creationId="{419F955B-FF88-4771-9354-DD22657894F5}"/>
          </ac:spMkLst>
        </pc:spChg>
        <pc:spChg chg="add mod">
          <ac:chgData name="郭 昊" userId="77e67fca3700a6be" providerId="LiveId" clId="{421A26F4-84C9-4D4E-80E3-DB11FB8B9632}" dt="2022-06-04T04:10:29.460" v="9147"/>
          <ac:spMkLst>
            <pc:docMk/>
            <pc:sldMk cId="2703217381" sldId="270"/>
            <ac:spMk id="16" creationId="{A04D0A35-F124-4989-898F-D554ABB3F47C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17" creationId="{91B16619-05E3-4BF2-9A20-CDAD9439A0F3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18" creationId="{E94452D6-BF6E-4BF3-AB36-0605B2966993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19" creationId="{7AC0321F-9813-4878-A21B-6E3F060BFEA6}"/>
          </ac:spMkLst>
        </pc:spChg>
        <pc:spChg chg="del">
          <ac:chgData name="郭 昊" userId="77e67fca3700a6be" providerId="LiveId" clId="{421A26F4-84C9-4D4E-80E3-DB11FB8B9632}" dt="2022-06-04T04:10:29.240" v="9146" actId="478"/>
          <ac:spMkLst>
            <pc:docMk/>
            <pc:sldMk cId="2703217381" sldId="270"/>
            <ac:spMk id="19" creationId="{8523D70E-3061-422A-95FC-DBB336389E62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20" creationId="{20B3A658-7EEE-499C-BE01-B138E2F84B49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20" creationId="{A17D6606-9613-41C7-89CA-F9C08DB4C7C7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21" creationId="{60480A38-1E8B-42BA-AA4A-22B25AC9FA08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21" creationId="{BB2BEF1F-5171-4E02-94D1-CA515C5BF860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22" creationId="{19AE2725-86D3-4530-8218-DECCD06B372A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22" creationId="{7192E9F0-FDDA-43F7-BA2C-556624B09644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23" creationId="{6F7C00E5-879D-4A79-A082-734ABA8BB04E}"/>
          </ac:spMkLst>
        </pc:spChg>
        <pc:spChg chg="del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24" creationId="{94E4253E-9BBD-4311-B13E-6A40FDC4BC19}"/>
          </ac:spMkLst>
        </pc:spChg>
        <pc:spChg chg="del mod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26" creationId="{655F5CC9-AE29-44C0-9604-212C07DCA54E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27" creationId="{32F92D00-8584-4FBE-BB42-05C3E3C370D0}"/>
          </ac:spMkLst>
        </pc:spChg>
        <pc:spChg chg="del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28" creationId="{D366A2CD-227D-471D-9F01-D67B232D9C85}"/>
          </ac:spMkLst>
        </pc:spChg>
        <pc:spChg chg="del mod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29" creationId="{9F0D4E11-C972-4012-8621-9DB6BE57F10D}"/>
          </ac:spMkLst>
        </pc:spChg>
        <pc:spChg chg="del mod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30" creationId="{97C1C9DB-11E9-4C91-B32A-57D5BDFF4E68}"/>
          </ac:spMkLst>
        </pc:spChg>
        <pc:spChg chg="del mod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34" creationId="{E7E23F30-8FAD-47B3-8EA0-B59F5919DA58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35" creationId="{05313C62-2E00-4336-B4EE-27413F5E5E0D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36" creationId="{1ACD77D8-8E62-4801-918D-45EB48DE0496}"/>
          </ac:spMkLst>
        </pc:spChg>
        <pc:spChg chg="add mod">
          <ac:chgData name="郭 昊" userId="77e67fca3700a6be" providerId="LiveId" clId="{421A26F4-84C9-4D4E-80E3-DB11FB8B9632}" dt="2022-06-04T10:11:12.620" v="13611" actId="207"/>
          <ac:spMkLst>
            <pc:docMk/>
            <pc:sldMk cId="2703217381" sldId="270"/>
            <ac:spMk id="37" creationId="{10F83A4A-AEFC-4E22-97C6-32ECA2CCC93A}"/>
          </ac:spMkLst>
        </pc:spChg>
        <pc:spChg chg="add mod">
          <ac:chgData name="郭 昊" userId="77e67fca3700a6be" providerId="LiveId" clId="{421A26F4-84C9-4D4E-80E3-DB11FB8B9632}" dt="2022-06-04T10:11:15.276" v="13612" actId="207"/>
          <ac:spMkLst>
            <pc:docMk/>
            <pc:sldMk cId="2703217381" sldId="270"/>
            <ac:spMk id="38" creationId="{11F5FE04-2742-45AC-A434-EB516DF0E601}"/>
          </ac:spMkLst>
        </pc:spChg>
        <pc:spChg chg="add mod">
          <ac:chgData name="郭 昊" userId="77e67fca3700a6be" providerId="LiveId" clId="{421A26F4-84C9-4D4E-80E3-DB11FB8B9632}" dt="2022-06-04T10:11:07.119" v="13610"/>
          <ac:spMkLst>
            <pc:docMk/>
            <pc:sldMk cId="2703217381" sldId="270"/>
            <ac:spMk id="39" creationId="{E2C6441A-AF43-4D06-B141-C30E7DBA66EE}"/>
          </ac:spMkLst>
        </pc:spChg>
        <pc:spChg chg="add mod">
          <ac:chgData name="郭 昊" userId="77e67fca3700a6be" providerId="LiveId" clId="{421A26F4-84C9-4D4E-80E3-DB11FB8B9632}" dt="2022-06-04T10:11:07.119" v="13610"/>
          <ac:spMkLst>
            <pc:docMk/>
            <pc:sldMk cId="2703217381" sldId="270"/>
            <ac:spMk id="40" creationId="{7C7C5D7C-BB19-408B-8B38-B9DB723657F0}"/>
          </ac:spMkLst>
        </pc:spChg>
        <pc:spChg chg="add mod">
          <ac:chgData name="郭 昊" userId="77e67fca3700a6be" providerId="LiveId" clId="{421A26F4-84C9-4D4E-80E3-DB11FB8B9632}" dt="2022-06-04T10:11:07.119" v="13610"/>
          <ac:spMkLst>
            <pc:docMk/>
            <pc:sldMk cId="2703217381" sldId="270"/>
            <ac:spMk id="41" creationId="{2D0B620C-B37E-45F3-AD48-A61980BC3FF3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2" creationId="{5BEF615D-35FD-4883-83F1-B58A3C9541EE}"/>
          </ac:spMkLst>
        </pc:spChg>
        <pc:spChg chg="add mod">
          <ac:chgData name="郭 昊" userId="77e67fca3700a6be" providerId="LiveId" clId="{421A26F4-84C9-4D4E-80E3-DB11FB8B9632}" dt="2022-06-04T11:00:18.645" v="13766" actId="207"/>
          <ac:spMkLst>
            <pc:docMk/>
            <pc:sldMk cId="2703217381" sldId="270"/>
            <ac:spMk id="43" creationId="{9F3C054F-E1CC-43FA-917A-81B877F44B54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4" creationId="{957C42DC-F148-4A93-AA76-C88D4BC0E5DF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5" creationId="{3D977830-1F6D-4CDC-A0E7-1F825C48B161}"/>
          </ac:spMkLst>
        </pc:spChg>
        <pc:spChg chg="add mod">
          <ac:chgData name="郭 昊" userId="77e67fca3700a6be" providerId="LiveId" clId="{421A26F4-84C9-4D4E-80E3-DB11FB8B9632}" dt="2022-06-04T11:00:18.645" v="13766" actId="207"/>
          <ac:spMkLst>
            <pc:docMk/>
            <pc:sldMk cId="2703217381" sldId="270"/>
            <ac:spMk id="46" creationId="{250968BC-4DC0-45C3-B3DE-860A83C4DB6E}"/>
          </ac:spMkLst>
        </pc:spChg>
        <pc:spChg chg="add mod">
          <ac:chgData name="郭 昊" userId="77e67fca3700a6be" providerId="LiveId" clId="{421A26F4-84C9-4D4E-80E3-DB11FB8B9632}" dt="2022-06-04T11:00:18.645" v="13766" actId="207"/>
          <ac:spMkLst>
            <pc:docMk/>
            <pc:sldMk cId="2703217381" sldId="270"/>
            <ac:spMk id="47" creationId="{56B073C3-B1BE-4D59-9675-ED20766F0484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8" creationId="{DF5EC411-1EB9-4C97-B8F9-51FAB8B4A2C3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9" creationId="{718F0D1A-6DEA-48E3-BF85-39270ECE02B6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1:04:21.709" v="13950" actId="962"/>
        <pc:sldMkLst>
          <pc:docMk/>
          <pc:sldMk cId="1581127285" sldId="271"/>
        </pc:sldMkLst>
        <pc:spChg chg="mod">
          <ac:chgData name="郭 昊" userId="77e67fca3700a6be" providerId="LiveId" clId="{421A26F4-84C9-4D4E-80E3-DB11FB8B9632}" dt="2022-06-04T11:04:21.709" v="13950" actId="962"/>
          <ac:spMkLst>
            <pc:docMk/>
            <pc:sldMk cId="1581127285" sldId="271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10:32.470" v="9149"/>
          <ac:spMkLst>
            <pc:docMk/>
            <pc:sldMk cId="1581127285" sldId="271"/>
            <ac:spMk id="14" creationId="{4B0A818F-9A6B-4281-BD74-F0589C2A725A}"/>
          </ac:spMkLst>
        </pc:spChg>
        <pc:spChg chg="mod">
          <ac:chgData name="郭 昊" userId="77e67fca3700a6be" providerId="LiveId" clId="{421A26F4-84C9-4D4E-80E3-DB11FB8B9632}" dt="2022-06-04T04:05:36.460" v="8951" actId="20577"/>
          <ac:spMkLst>
            <pc:docMk/>
            <pc:sldMk cId="1581127285" sldId="271"/>
            <ac:spMk id="15" creationId="{419F955B-FF88-4771-9354-DD22657894F5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16" creationId="{ABE363B6-EA45-4DAE-A18E-5D2933F6DA2F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17" creationId="{9E6E8903-D2C0-4EAC-AC90-12B2D571D868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18" creationId="{D724199E-9DA6-42E2-9D68-D8F09303AEF4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19" creationId="{19DF6C78-F6E6-4300-AD77-1398C4976F3D}"/>
          </ac:spMkLst>
        </pc:spChg>
        <pc:spChg chg="del">
          <ac:chgData name="郭 昊" userId="77e67fca3700a6be" providerId="LiveId" clId="{421A26F4-84C9-4D4E-80E3-DB11FB8B9632}" dt="2022-06-04T04:10:32.300" v="9148" actId="478"/>
          <ac:spMkLst>
            <pc:docMk/>
            <pc:sldMk cId="1581127285" sldId="271"/>
            <ac:spMk id="19" creationId="{8523D70E-3061-422A-95FC-DBB336389E62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20" creationId="{4C12F5F5-EAFD-4076-9A25-69F763A2B6BC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20" creationId="{9CB835F7-13EA-4AF3-86DF-E83FD82D8B86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21" creationId="{7535C471-50AC-4AE5-9379-571EF449E1D9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21" creationId="{A6E8CCC3-E152-48D5-845E-ADF26C4ED41C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22" creationId="{D798E12D-3428-45E5-92F7-C9549EEC4EE2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23" creationId="{CEDF2F60-00ED-4CE7-ABB1-2F73544C99FC}"/>
          </ac:spMkLst>
        </pc:spChg>
        <pc:spChg chg="del mod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26" creationId="{52A83162-1C0F-4006-B90C-F86C06C03C7F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27" creationId="{9A3E39A6-8C3A-48DA-AEB6-6ACD93AD5AA9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34" creationId="{C5EC79B4-E5E6-4D40-B8A1-6224E0DCE019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35" creationId="{FC2C1DC0-5BA1-44E2-99D2-4308AA33F32F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36" creationId="{794008FE-4E6C-4194-8763-E62A5F10B244}"/>
          </ac:spMkLst>
        </pc:spChg>
        <pc:spChg chg="add mod">
          <ac:chgData name="郭 昊" userId="77e67fca3700a6be" providerId="LiveId" clId="{421A26F4-84C9-4D4E-80E3-DB11FB8B9632}" dt="2022-06-04T11:00:32.459" v="13769" actId="207"/>
          <ac:spMkLst>
            <pc:docMk/>
            <pc:sldMk cId="1581127285" sldId="271"/>
            <ac:spMk id="37" creationId="{F6F03A56-7445-4520-BEA5-42FA17579CF2}"/>
          </ac:spMkLst>
        </pc:spChg>
        <pc:spChg chg="add mod">
          <ac:chgData name="郭 昊" userId="77e67fca3700a6be" providerId="LiveId" clId="{421A26F4-84C9-4D4E-80E3-DB11FB8B9632}" dt="2022-06-04T11:00:32.459" v="13769" actId="207"/>
          <ac:spMkLst>
            <pc:docMk/>
            <pc:sldMk cId="1581127285" sldId="271"/>
            <ac:spMk id="38" creationId="{83C35F01-51A7-4728-BF7F-00A23A4A56EC}"/>
          </ac:spMkLst>
        </pc:spChg>
        <pc:spChg chg="add mod">
          <ac:chgData name="郭 昊" userId="77e67fca3700a6be" providerId="LiveId" clId="{421A26F4-84C9-4D4E-80E3-DB11FB8B9632}" dt="2022-06-04T11:00:25.318" v="13768"/>
          <ac:spMkLst>
            <pc:docMk/>
            <pc:sldMk cId="1581127285" sldId="271"/>
            <ac:spMk id="39" creationId="{0FC1AFDA-04EB-4DB0-B1DD-2BCA40B0E899}"/>
          </ac:spMkLst>
        </pc:spChg>
        <pc:spChg chg="add mod">
          <ac:chgData name="郭 昊" userId="77e67fca3700a6be" providerId="LiveId" clId="{421A26F4-84C9-4D4E-80E3-DB11FB8B9632}" dt="2022-06-04T11:00:25.318" v="13768"/>
          <ac:spMkLst>
            <pc:docMk/>
            <pc:sldMk cId="1581127285" sldId="271"/>
            <ac:spMk id="40" creationId="{A52CA808-4182-485C-A404-870481DCD818}"/>
          </ac:spMkLst>
        </pc:spChg>
        <pc:spChg chg="add mod">
          <ac:chgData name="郭 昊" userId="77e67fca3700a6be" providerId="LiveId" clId="{421A26F4-84C9-4D4E-80E3-DB11FB8B9632}" dt="2022-06-04T11:00:32.459" v="13769" actId="207"/>
          <ac:spMkLst>
            <pc:docMk/>
            <pc:sldMk cId="1581127285" sldId="271"/>
            <ac:spMk id="41" creationId="{CF9E479C-5138-4880-B571-C30DC340789E}"/>
          </ac:spMkLst>
        </pc:spChg>
        <pc:spChg chg="add mod">
          <ac:chgData name="郭 昊" userId="77e67fca3700a6be" providerId="LiveId" clId="{421A26F4-84C9-4D4E-80E3-DB11FB8B9632}" dt="2022-06-04T11:00:32.459" v="13769" actId="207"/>
          <ac:spMkLst>
            <pc:docMk/>
            <pc:sldMk cId="1581127285" sldId="271"/>
            <ac:spMk id="42" creationId="{A3D34CE4-B74C-4AE9-87E4-35DC0D790FFA}"/>
          </ac:spMkLst>
        </pc:spChg>
        <pc:spChg chg="add mod">
          <ac:chgData name="郭 昊" userId="77e67fca3700a6be" providerId="LiveId" clId="{421A26F4-84C9-4D4E-80E3-DB11FB8B9632}" dt="2022-06-04T11:00:25.318" v="13768"/>
          <ac:spMkLst>
            <pc:docMk/>
            <pc:sldMk cId="1581127285" sldId="271"/>
            <ac:spMk id="43" creationId="{1E07BAA6-BBEE-4FD3-9E2B-ACB7FD32F7F1}"/>
          </ac:spMkLst>
        </pc:spChg>
        <pc:spChg chg="add mod">
          <ac:chgData name="郭 昊" userId="77e67fca3700a6be" providerId="LiveId" clId="{421A26F4-84C9-4D4E-80E3-DB11FB8B9632}" dt="2022-06-04T11:00:25.318" v="13768"/>
          <ac:spMkLst>
            <pc:docMk/>
            <pc:sldMk cId="1581127285" sldId="271"/>
            <ac:spMk id="44" creationId="{55D4F203-F992-40D1-AE5B-D433676641D2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1:04:30.729" v="13952" actId="962"/>
        <pc:sldMkLst>
          <pc:docMk/>
          <pc:sldMk cId="152027428" sldId="272"/>
        </pc:sldMkLst>
        <pc:spChg chg="mod">
          <ac:chgData name="郭 昊" userId="77e67fca3700a6be" providerId="LiveId" clId="{421A26F4-84C9-4D4E-80E3-DB11FB8B9632}" dt="2022-06-04T11:04:30.729" v="13952" actId="962"/>
          <ac:spMkLst>
            <pc:docMk/>
            <pc:sldMk cId="152027428" sldId="272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10:38.451" v="9153"/>
          <ac:spMkLst>
            <pc:docMk/>
            <pc:sldMk cId="152027428" sldId="272"/>
            <ac:spMk id="14" creationId="{95994BCB-168A-487A-9183-12FC3F0428A4}"/>
          </ac:spMkLst>
        </pc:spChg>
        <pc:spChg chg="mod">
          <ac:chgData name="郭 昊" userId="77e67fca3700a6be" providerId="LiveId" clId="{421A26F4-84C9-4D4E-80E3-DB11FB8B9632}" dt="2022-06-04T04:05:04.930" v="8935" actId="20577"/>
          <ac:spMkLst>
            <pc:docMk/>
            <pc:sldMk cId="152027428" sldId="272"/>
            <ac:spMk id="15" creationId="{419F955B-FF88-4771-9354-DD22657894F5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16" creationId="{B0ACBE69-8D0F-427B-95E6-F31FC591FB4C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17" creationId="{8518E689-DEBB-4B4F-A265-291C345768E9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18" creationId="{6D051A6B-4FD6-49BF-A056-852893E581C6}"/>
          </ac:spMkLst>
        </pc:spChg>
        <pc:spChg chg="del">
          <ac:chgData name="郭 昊" userId="77e67fca3700a6be" providerId="LiveId" clId="{421A26F4-84C9-4D4E-80E3-DB11FB8B9632}" dt="2022-06-04T04:10:38.285" v="9152" actId="478"/>
          <ac:spMkLst>
            <pc:docMk/>
            <pc:sldMk cId="152027428" sldId="272"/>
            <ac:spMk id="19" creationId="{8523D70E-3061-422A-95FC-DBB336389E62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19" creationId="{8E52B44E-EDE5-4301-B022-935053BC8890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20" creationId="{AF0C7596-73DE-4172-913A-A21663562C07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20" creationId="{E032ABC5-F278-454E-95BC-CA29691A18FA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21" creationId="{1EFAD44E-0DFD-4EF8-8D96-4D68BECF5A62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21" creationId="{B433604E-D0C6-4CC0-85F6-E3CBC9A31E8C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22" creationId="{62BF7F69-C344-4F0E-AE5E-A76149487DBB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23" creationId="{9E3937B6-D6D4-4920-9B97-22B25AB93522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24" creationId="{94E4253E-9BBD-4311-B13E-6A40FDC4BC19}"/>
          </ac:spMkLst>
        </pc:spChg>
        <pc:spChg chg="del mod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26" creationId="{D2A327B6-A4C1-49B2-BBD8-8D4D1C215550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27" creationId="{1FA420C8-F369-44BB-9B59-5786DE13E807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34" creationId="{7291EEAA-EB00-4423-9182-59436A5FCF24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35" creationId="{4A737D76-6773-4E59-B812-37795E34BE05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36" creationId="{6312DF2C-8745-4EB9-81D8-E481BDFCD83A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37" creationId="{09FACB81-916E-4527-BAE4-AEA760121AD4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38" creationId="{F0174BF5-B0F3-4CD1-AFAA-D67B74F29BB4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39" creationId="{15D65056-8547-4857-B9A9-ECDE93AA87BE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0" creationId="{FA7B7628-99F8-48C5-9510-5A591ECF2D2B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1" creationId="{CAC83C56-8136-4E39-9531-F5917B721917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2" creationId="{A3802A9E-5550-460D-852F-6BA8A3DA29C4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3" creationId="{897EB8EE-74E3-4442-A100-4942D405992A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4" creationId="{4C9445E0-ECDE-44A4-A22E-4C832B0C6DC3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45" creationId="{75B85AC1-493F-4CB7-AD9A-014EDADD3A4E}"/>
          </ac:spMkLst>
        </pc:spChg>
        <pc:spChg chg="add mod">
          <ac:chgData name="郭 昊" userId="77e67fca3700a6be" providerId="LiveId" clId="{421A26F4-84C9-4D4E-80E3-DB11FB8B9632}" dt="2022-06-04T11:00:52.217" v="13776" actId="207"/>
          <ac:spMkLst>
            <pc:docMk/>
            <pc:sldMk cId="152027428" sldId="272"/>
            <ac:spMk id="46" creationId="{CA216A72-6BA1-4E64-AAF2-2CAD537A072C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47" creationId="{D71D8EAD-47B8-414C-81B0-7E7F98EB1D9F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48" creationId="{D1E84612-8106-4570-B12F-4E85F6E17F3E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49" creationId="{0200D615-9C0B-4CD6-B614-5C4F7EE314FC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50" creationId="{F1ED5AE1-CA5D-4FD3-B337-C758E9D33690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51" creationId="{20228333-7EAE-48A0-AD7F-3B0F76DA8E49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52" creationId="{F91E8DE7-6F39-4103-BDC7-6C850306AA4B}"/>
          </ac:spMkLst>
        </pc:spChg>
      </pc:sldChg>
      <pc:sldChg chg="add del">
        <pc:chgData name="郭 昊" userId="77e67fca3700a6be" providerId="LiveId" clId="{421A26F4-84C9-4D4E-80E3-DB11FB8B9632}" dt="2022-06-04T04:05:28.192" v="8940"/>
        <pc:sldMkLst>
          <pc:docMk/>
          <pc:sldMk cId="2676820167" sldId="273"/>
        </pc:sldMkLst>
      </pc:sldChg>
      <pc:sldChg chg="addSp delSp modSp add mod modTransition modNotesTx">
        <pc:chgData name="郭 昊" userId="77e67fca3700a6be" providerId="LiveId" clId="{421A26F4-84C9-4D4E-80E3-DB11FB8B9632}" dt="2022-06-04T11:04:25.943" v="13951" actId="962"/>
        <pc:sldMkLst>
          <pc:docMk/>
          <pc:sldMk cId="2758639294" sldId="273"/>
        </pc:sldMkLst>
        <pc:spChg chg="mod">
          <ac:chgData name="郭 昊" userId="77e67fca3700a6be" providerId="LiveId" clId="{421A26F4-84C9-4D4E-80E3-DB11FB8B9632}" dt="2022-06-04T11:04:25.943" v="13951" actId="962"/>
          <ac:spMkLst>
            <pc:docMk/>
            <pc:sldMk cId="2758639294" sldId="273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10:35.496" v="9151"/>
          <ac:spMkLst>
            <pc:docMk/>
            <pc:sldMk cId="2758639294" sldId="273"/>
            <ac:spMk id="14" creationId="{44A6B436-921A-480E-BB71-1C0FDD464962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16" creationId="{A8C357FB-E8DF-43C3-A4FC-3B1C8A63FEBE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17" creationId="{B7B57268-15E2-4F29-945D-976A4858F3DE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18" creationId="{76F02F03-047D-4C36-AB3F-854313397281}"/>
          </ac:spMkLst>
        </pc:spChg>
        <pc:spChg chg="del">
          <ac:chgData name="郭 昊" userId="77e67fca3700a6be" providerId="LiveId" clId="{421A26F4-84C9-4D4E-80E3-DB11FB8B9632}" dt="2022-06-04T04:10:35.343" v="9150" actId="478"/>
          <ac:spMkLst>
            <pc:docMk/>
            <pc:sldMk cId="2758639294" sldId="273"/>
            <ac:spMk id="19" creationId="{8523D70E-3061-422A-95FC-DBB336389E62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20" creationId="{80D7856F-1BD1-4D5D-8434-AB1F1D478570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21" creationId="{2D9A1CC8-390F-4945-B470-D0B18E578EFF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21" creationId="{633E2FC1-61CA-4F1A-A4C6-BE5002AB73C0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22" creationId="{D4926A2B-3A89-4AD0-9509-FD873F21B704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23" creationId="{0965FBB2-1F9A-45A2-AB56-5D9C35403A98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26" creationId="{A12F3C2F-AF1F-4AB0-8D99-A2FC3957E20A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27" creationId="{00E355F5-29A8-4BFF-990D-16628720573F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34" creationId="{78F1CA4E-0D76-456E-BACB-1853BD9B425C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35" creationId="{EDE7986D-C7C2-4F14-B543-BD8619D234AA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36" creationId="{EA83E952-7273-4170-8C90-F154868E1639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37" creationId="{84A5F401-46EA-4E74-8960-D1DA728D8535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38" creationId="{AC1F24F8-3D39-4FEF-9738-C4256F395754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39" creationId="{09DDC43B-1D3E-458C-85E5-0FE19B130F00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0" creationId="{10DBD0CC-7177-40F8-A0A7-5EC715F9DAF2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1" creationId="{EADB3666-EFC9-46B3-9ADA-69E99C8678F9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2" creationId="{8D1B0A28-DB25-4F5E-88D0-44FE6A0D4DB0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3" creationId="{C2401CC9-AE55-4B15-B08E-82FF3FA52BCB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4" creationId="{0EE33935-B784-4434-8C22-4728816A4AF2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5" creationId="{318E059A-4051-41F0-9AA8-719D8D90B4B2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6" creationId="{2FA26023-DC90-41B3-B144-2DBACDF1AF78}"/>
          </ac:spMkLst>
        </pc:spChg>
        <pc:graphicFrameChg chg="add del modGraphic">
          <ac:chgData name="郭 昊" userId="77e67fca3700a6be" providerId="LiveId" clId="{421A26F4-84C9-4D4E-80E3-DB11FB8B9632}" dt="2022-06-04T10:11:24.715" v="13616" actId="27309"/>
          <ac:graphicFrameMkLst>
            <pc:docMk/>
            <pc:sldMk cId="2758639294" sldId="273"/>
            <ac:graphicFrameMk id="4" creationId="{585FE1B7-2EEB-4898-8B60-C60CDF0F161A}"/>
          </ac:graphicFrameMkLst>
        </pc:graphicFrameChg>
      </pc:sldChg>
      <pc:sldChg chg="addSp delSp modSp add mod modTransition modNotesTx">
        <pc:chgData name="郭 昊" userId="77e67fca3700a6be" providerId="LiveId" clId="{421A26F4-84C9-4D4E-80E3-DB11FB8B9632}" dt="2022-06-04T11:01:04.389" v="13779" actId="207"/>
        <pc:sldMkLst>
          <pc:docMk/>
          <pc:sldMk cId="1457592793" sldId="274"/>
        </pc:sldMkLst>
        <pc:spChg chg="mod">
          <ac:chgData name="郭 昊" userId="77e67fca3700a6be" providerId="LiveId" clId="{421A26F4-84C9-4D4E-80E3-DB11FB8B9632}" dt="2022-06-04T04:06:47.647" v="9007" actId="20577"/>
          <ac:spMkLst>
            <pc:docMk/>
            <pc:sldMk cId="1457592793" sldId="274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04:07:42.807" v="9122" actId="478"/>
          <ac:spMkLst>
            <pc:docMk/>
            <pc:sldMk cId="1457592793" sldId="274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14:50.918" v="9388" actId="1076"/>
          <ac:spMkLst>
            <pc:docMk/>
            <pc:sldMk cId="1457592793" sldId="274"/>
            <ac:spMk id="8" creationId="{9BC4F447-3E5E-44B5-94EA-E59F90289DE4}"/>
          </ac:spMkLst>
        </pc:spChg>
        <pc:spChg chg="del">
          <ac:chgData name="郭 昊" userId="77e67fca3700a6be" providerId="LiveId" clId="{421A26F4-84C9-4D4E-80E3-DB11FB8B9632}" dt="2022-06-04T04:07:42.807" v="9122" actId="478"/>
          <ac:spMkLst>
            <pc:docMk/>
            <pc:sldMk cId="1457592793" sldId="274"/>
            <ac:spMk id="15" creationId="{419F955B-FF88-4771-9354-DD22657894F5}"/>
          </ac:spMkLst>
        </pc:spChg>
        <pc:spChg chg="add mod">
          <ac:chgData name="郭 昊" userId="77e67fca3700a6be" providerId="LiveId" clId="{421A26F4-84C9-4D4E-80E3-DB11FB8B9632}" dt="2022-06-04T04:12:37.034" v="9324" actId="20577"/>
          <ac:spMkLst>
            <pc:docMk/>
            <pc:sldMk cId="1457592793" sldId="274"/>
            <ac:spMk id="16" creationId="{2B0FF444-9188-4578-BD51-11040A228DC2}"/>
          </ac:spMkLst>
        </pc:spChg>
        <pc:spChg chg="add mod">
          <ac:chgData name="郭 昊" userId="77e67fca3700a6be" providerId="LiveId" clId="{421A26F4-84C9-4D4E-80E3-DB11FB8B9632}" dt="2022-06-04T04:12:41.658" v="9326" actId="1076"/>
          <ac:spMkLst>
            <pc:docMk/>
            <pc:sldMk cId="1457592793" sldId="274"/>
            <ac:spMk id="17" creationId="{2C7425FB-4B30-434D-A750-D822B6C3A146}"/>
          </ac:spMkLst>
        </pc:spChg>
        <pc:spChg chg="add mod">
          <ac:chgData name="郭 昊" userId="77e67fca3700a6be" providerId="LiveId" clId="{421A26F4-84C9-4D4E-80E3-DB11FB8B9632}" dt="2022-06-04T04:12:48.750" v="9328" actId="1076"/>
          <ac:spMkLst>
            <pc:docMk/>
            <pc:sldMk cId="1457592793" sldId="274"/>
            <ac:spMk id="18" creationId="{64042C3D-9EA9-44E4-9510-9E8461DED141}"/>
          </ac:spMkLst>
        </pc:spChg>
        <pc:spChg chg="mod">
          <ac:chgData name="郭 昊" userId="77e67fca3700a6be" providerId="LiveId" clId="{421A26F4-84C9-4D4E-80E3-DB11FB8B9632}" dt="2022-06-04T04:09:04.520" v="9135" actId="20577"/>
          <ac:spMkLst>
            <pc:docMk/>
            <pc:sldMk cId="1457592793" sldId="274"/>
            <ac:spMk id="19" creationId="{8523D70E-3061-422A-95FC-DBB336389E62}"/>
          </ac:spMkLst>
        </pc:spChg>
        <pc:spChg chg="add mod">
          <ac:chgData name="郭 昊" userId="77e67fca3700a6be" providerId="LiveId" clId="{421A26F4-84C9-4D4E-80E3-DB11FB8B9632}" dt="2022-06-04T04:12:48.750" v="9328" actId="1076"/>
          <ac:spMkLst>
            <pc:docMk/>
            <pc:sldMk cId="1457592793" sldId="274"/>
            <ac:spMk id="20" creationId="{3D139B4A-C142-44A5-97A6-A2B44C45D4C4}"/>
          </ac:spMkLst>
        </pc:spChg>
        <pc:spChg chg="add del mod">
          <ac:chgData name="郭 昊" userId="77e67fca3700a6be" providerId="LiveId" clId="{421A26F4-84C9-4D4E-80E3-DB11FB8B9632}" dt="2022-06-04T04:13:56.573" v="9342" actId="478"/>
          <ac:spMkLst>
            <pc:docMk/>
            <pc:sldMk cId="1457592793" sldId="274"/>
            <ac:spMk id="23" creationId="{91A6DEB7-4A94-4575-B1A4-159C1976630B}"/>
          </ac:spMkLst>
        </pc:spChg>
        <pc:spChg chg="del mod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04:36:38.706" v="10693" actId="478"/>
          <ac:spMkLst>
            <pc:docMk/>
            <pc:sldMk cId="1457592793" sldId="274"/>
            <ac:spMk id="26" creationId="{1188C81C-C0D4-4055-9E72-06820C171FCC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26" creationId="{F046044F-0777-49F7-8C7F-07ED7BF89157}"/>
          </ac:spMkLst>
        </pc:spChg>
        <pc:spChg chg="add del mod">
          <ac:chgData name="郭 昊" userId="77e67fca3700a6be" providerId="LiveId" clId="{421A26F4-84C9-4D4E-80E3-DB11FB8B9632}" dt="2022-06-04T04:36:35.272" v="10692" actId="478"/>
          <ac:spMkLst>
            <pc:docMk/>
            <pc:sldMk cId="1457592793" sldId="274"/>
            <ac:spMk id="27" creationId="{1A8093DC-C519-4E1D-90CF-8D09193F0519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27" creationId="{92381F56-B3BB-436E-B0AD-058A1F911B1D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29" creationId="{9F0D4E11-C972-4012-8621-9DB6BE57F10D}"/>
          </ac:spMkLst>
        </pc:spChg>
        <pc:spChg chg="del mod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30" creationId="{97C1C9DB-11E9-4C91-B32A-57D5BDFF4E68}"/>
          </ac:spMkLst>
        </pc:spChg>
        <pc:spChg chg="del mod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33" creationId="{123BED81-1821-41D0-90D8-29462DB77357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34" creationId="{9A57E0C8-FDFB-4C25-9F60-071D1500214C}"/>
          </ac:spMkLst>
        </pc:spChg>
        <pc:spChg chg="add del mod">
          <ac:chgData name="郭 昊" userId="77e67fca3700a6be" providerId="LiveId" clId="{421A26F4-84C9-4D4E-80E3-DB11FB8B9632}" dt="2022-06-04T04:36:35.272" v="10692" actId="478"/>
          <ac:spMkLst>
            <pc:docMk/>
            <pc:sldMk cId="1457592793" sldId="274"/>
            <ac:spMk id="34" creationId="{E0DD66D9-B5E6-4DF9-92A5-C03E34F68314}"/>
          </ac:spMkLst>
        </pc:spChg>
        <pc:spChg chg="add del mod">
          <ac:chgData name="郭 昊" userId="77e67fca3700a6be" providerId="LiveId" clId="{421A26F4-84C9-4D4E-80E3-DB11FB8B9632}" dt="2022-06-04T04:36:35.272" v="10692" actId="478"/>
          <ac:spMkLst>
            <pc:docMk/>
            <pc:sldMk cId="1457592793" sldId="274"/>
            <ac:spMk id="35" creationId="{70A7FCDB-9CB9-4DFC-AA5F-77D49FBF16BD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35" creationId="{70C7C6D2-0B2B-48B4-AA95-E38706EB8852}"/>
          </ac:spMkLst>
        </pc:spChg>
        <pc:spChg chg="add del mod">
          <ac:chgData name="郭 昊" userId="77e67fca3700a6be" providerId="LiveId" clId="{421A26F4-84C9-4D4E-80E3-DB11FB8B9632}" dt="2022-06-04T04:36:35.272" v="10692" actId="478"/>
          <ac:spMkLst>
            <pc:docMk/>
            <pc:sldMk cId="1457592793" sldId="274"/>
            <ac:spMk id="36" creationId="{2094F5E9-126E-4E06-9BBF-1D2E62078F3D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36" creationId="{37E3C347-499D-4F1C-841D-884D0DE8BDA7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37" creationId="{C240DABE-14CA-4B6D-8A92-33EF11AF866F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38" creationId="{F8683CA0-C5B8-44DC-8AB4-4621CF7B9866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39" creationId="{40EEECB6-AE03-458E-8C7B-A78882034377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40" creationId="{4DE4879D-0BD9-4805-8758-F6C71E69F53B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41" creationId="{01CAAAC5-6C30-4EE2-8316-2C73088D9283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2" creationId="{7DF1DB63-1951-403E-B0AC-EE236D70CA16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2" creationId="{AA210BC6-FE17-4F02-9E52-F46B7656C171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3" creationId="{44800ED2-14BA-46C4-BD9F-96150AEAB634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3" creationId="{5116BD14-8C04-4B58-BA51-1ED5399235D0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4" creationId="{14B88E51-371F-47B7-B252-71F5BF018AAA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4" creationId="{B41BCA9B-BBEA-4A12-8D47-1D36AF90A2F3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5" creationId="{A39CCF31-C790-4185-925D-E8EB6CC8B61C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5" creationId="{ED09B795-34CC-46A6-B08D-CFF80456A1A5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6" creationId="{4DAA2D40-4BD5-4841-BF5E-E708B3B4421D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6" creationId="{6E99A2CA-B6BC-46BD-ADF8-453BFFA6E9EF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7" creationId="{6CB9A273-F7A2-4165-9E79-6D7DB5C1A2CF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8" creationId="{3ADF82D7-1E56-4F32-87F7-8452A27E2F7A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9" creationId="{864249B4-2950-4977-B098-A870D98A2B58}"/>
          </ac:spMkLst>
        </pc:spChg>
        <pc:graphicFrameChg chg="add del mod">
          <ac:chgData name="郭 昊" userId="77e67fca3700a6be" providerId="LiveId" clId="{421A26F4-84C9-4D4E-80E3-DB11FB8B9632}" dt="2022-06-04T04:11:52.481" v="9310"/>
          <ac:graphicFrameMkLst>
            <pc:docMk/>
            <pc:sldMk cId="1457592793" sldId="274"/>
            <ac:graphicFrameMk id="3" creationId="{E28440B0-516F-4598-B8B7-667890952628}"/>
          </ac:graphicFrameMkLst>
        </pc:graphicFrameChg>
        <pc:cxnChg chg="add mod">
          <ac:chgData name="郭 昊" userId="77e67fca3700a6be" providerId="LiveId" clId="{421A26F4-84C9-4D4E-80E3-DB11FB8B9632}" dt="2022-06-04T04:13:01.818" v="9330" actId="13822"/>
          <ac:cxnSpMkLst>
            <pc:docMk/>
            <pc:sldMk cId="1457592793" sldId="274"/>
            <ac:cxnSpMk id="6" creationId="{481EC4FC-9772-420F-B4A3-5FBD48F88417}"/>
          </ac:cxnSpMkLst>
        </pc:cxnChg>
        <pc:cxnChg chg="add mod">
          <ac:chgData name="郭 昊" userId="77e67fca3700a6be" providerId="LiveId" clId="{421A26F4-84C9-4D4E-80E3-DB11FB8B9632}" dt="2022-06-04T04:13:13.315" v="9333" actId="14100"/>
          <ac:cxnSpMkLst>
            <pc:docMk/>
            <pc:sldMk cId="1457592793" sldId="274"/>
            <ac:cxnSpMk id="21" creationId="{D0297C90-BA41-4858-96C6-8867FFB5FC12}"/>
          </ac:cxnSpMkLst>
        </pc:cxnChg>
      </pc:sldChg>
      <pc:sldChg chg="addSp delSp modSp add mod modTransition modNotesTx">
        <pc:chgData name="郭 昊" userId="77e67fca3700a6be" providerId="LiveId" clId="{421A26F4-84C9-4D4E-80E3-DB11FB8B9632}" dt="2022-06-04T10:11:46.387" v="13624"/>
        <pc:sldMkLst>
          <pc:docMk/>
          <pc:sldMk cId="3528600397" sldId="275"/>
        </pc:sldMkLst>
        <pc:spChg chg="mod">
          <ac:chgData name="郭 昊" userId="77e67fca3700a6be" providerId="LiveId" clId="{421A26F4-84C9-4D4E-80E3-DB11FB8B9632}" dt="2022-06-04T04:18:18.583" v="9599" actId="14100"/>
          <ac:spMkLst>
            <pc:docMk/>
            <pc:sldMk cId="3528600397" sldId="275"/>
            <ac:spMk id="8" creationId="{9BC4F447-3E5E-44B5-94EA-E59F90289DE4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2" creationId="{5E57B5AB-AA47-4C19-8B69-0DC1BD14F88B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3" creationId="{81FE73D6-9B13-4349-BD33-34B03B72FFD2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4" creationId="{2B9A0815-E18A-41F7-887E-C2C8C30668DE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5" creationId="{86B745AA-36E5-4E6A-9223-465DC1723495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16" creationId="{2B0FF444-9188-4578-BD51-11040A228DC2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6" creationId="{38F82E4A-0C71-4E49-ABB7-F25A64CF8174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17" creationId="{2C7425FB-4B30-434D-A750-D822B6C3A146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18" creationId="{64042C3D-9EA9-44E4-9510-9E8461DED141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0" creationId="{3D139B4A-C142-44A5-97A6-A2B44C45D4C4}"/>
          </ac:spMkLst>
        </pc:spChg>
        <pc:spChg chg="add mod">
          <ac:chgData name="郭 昊" userId="77e67fca3700a6be" providerId="LiveId" clId="{421A26F4-84C9-4D4E-80E3-DB11FB8B9632}" dt="2022-06-04T04:19:53.837" v="9811" actId="14100"/>
          <ac:spMkLst>
            <pc:docMk/>
            <pc:sldMk cId="3528600397" sldId="275"/>
            <ac:spMk id="22" creationId="{392F5ECE-0913-4FDC-AFEB-259241D30D03}"/>
          </ac:spMkLst>
        </pc:spChg>
        <pc:spChg chg="add mod">
          <ac:chgData name="郭 昊" userId="77e67fca3700a6be" providerId="LiveId" clId="{421A26F4-84C9-4D4E-80E3-DB11FB8B9632}" dt="2022-06-04T04:20:41.265" v="10006" actId="1076"/>
          <ac:spMkLst>
            <pc:docMk/>
            <pc:sldMk cId="3528600397" sldId="275"/>
            <ac:spMk id="23" creationId="{1C790080-16B6-48CE-8F48-4A4A27B88F29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26" creationId="{7589F2EE-88C0-4708-8803-8EBB77B0FDCF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27" creationId="{FDF7E7A2-150F-4C73-993E-22DC6FA81363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34" creationId="{2E62364A-C14C-4FAC-B064-58BBE8F8F057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35" creationId="{9154F8F9-6738-4EA5-90F7-4CF4D660B64B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36" creationId="{E988908B-4FD1-4F19-AF3C-0D011A6EBC16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37" creationId="{87C1927C-10A5-44F2-96A7-313695E0E90B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38" creationId="{C67B3FDA-8867-4F8E-963E-E2F4C89BDDB3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39" creationId="{781FA946-D22D-45D4-801E-FDF3BAB57661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40" creationId="{DF2FB9E2-DE70-4555-8C25-CAA2DBDC26A7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41" creationId="{A758F53B-5B89-47DB-A2C4-288EB2F6ADC0}"/>
          </ac:spMkLst>
        </pc:spChg>
        <pc:cxnChg chg="del">
          <ac:chgData name="郭 昊" userId="77e67fca3700a6be" providerId="LiveId" clId="{421A26F4-84C9-4D4E-80E3-DB11FB8B9632}" dt="2022-06-04T04:15:15.142" v="9467" actId="478"/>
          <ac:cxnSpMkLst>
            <pc:docMk/>
            <pc:sldMk cId="3528600397" sldId="275"/>
            <ac:cxnSpMk id="6" creationId="{481EC4FC-9772-420F-B4A3-5FBD48F88417}"/>
          </ac:cxnSpMkLst>
        </pc:cxnChg>
        <pc:cxnChg chg="del">
          <ac:chgData name="郭 昊" userId="77e67fca3700a6be" providerId="LiveId" clId="{421A26F4-84C9-4D4E-80E3-DB11FB8B9632}" dt="2022-06-04T04:15:15.142" v="9467" actId="478"/>
          <ac:cxnSpMkLst>
            <pc:docMk/>
            <pc:sldMk cId="3528600397" sldId="275"/>
            <ac:cxnSpMk id="21" creationId="{D0297C90-BA41-4858-96C6-8867FFB5FC12}"/>
          </ac:cxnSpMkLst>
        </pc:cxnChg>
      </pc:sldChg>
      <pc:sldChg chg="addSp delSp modSp new mod modTransition modNotesTx">
        <pc:chgData name="郭 昊" userId="77e67fca3700a6be" providerId="LiveId" clId="{421A26F4-84C9-4D4E-80E3-DB11FB8B9632}" dt="2022-06-04T11:05:12.117" v="13953" actId="962"/>
        <pc:sldMkLst>
          <pc:docMk/>
          <pc:sldMk cId="2862777801" sldId="276"/>
        </pc:sldMkLst>
        <pc:spChg chg="mod">
          <ac:chgData name="郭 昊" userId="77e67fca3700a6be" providerId="LiveId" clId="{421A26F4-84C9-4D4E-80E3-DB11FB8B9632}" dt="2022-06-04T04:22:05.772" v="10018" actId="20577"/>
          <ac:spMkLst>
            <pc:docMk/>
            <pc:sldMk cId="2862777801" sldId="276"/>
            <ac:spMk id="2" creationId="{838DAE6B-7EF4-4738-9386-E3E81E321F4A}"/>
          </ac:spMkLst>
        </pc:spChg>
        <pc:spChg chg="del">
          <ac:chgData name="郭 昊" userId="77e67fca3700a6be" providerId="LiveId" clId="{421A26F4-84C9-4D4E-80E3-DB11FB8B9632}" dt="2022-06-04T04:22:13.601" v="10019" actId="478"/>
          <ac:spMkLst>
            <pc:docMk/>
            <pc:sldMk cId="2862777801" sldId="276"/>
            <ac:spMk id="3" creationId="{188DD5FE-2D20-46A0-AB7A-55AEB915A996}"/>
          </ac:spMkLst>
        </pc:spChg>
        <pc:spChg chg="add mod">
          <ac:chgData name="郭 昊" userId="77e67fca3700a6be" providerId="LiveId" clId="{421A26F4-84C9-4D4E-80E3-DB11FB8B9632}" dt="2022-06-04T04:24:31.676" v="10106" actId="20577"/>
          <ac:spMkLst>
            <pc:docMk/>
            <pc:sldMk cId="2862777801" sldId="276"/>
            <ac:spMk id="4" creationId="{656B9D0F-C3B5-41CF-91EF-B0D42972EB29}"/>
          </ac:spMkLst>
        </pc:spChg>
        <pc:spChg chg="add mod">
          <ac:chgData name="郭 昊" userId="77e67fca3700a6be" providerId="LiveId" clId="{421A26F4-84C9-4D4E-80E3-DB11FB8B9632}" dt="2022-06-04T04:24:37.352" v="10120" actId="20577"/>
          <ac:spMkLst>
            <pc:docMk/>
            <pc:sldMk cId="2862777801" sldId="276"/>
            <ac:spMk id="5" creationId="{FD9EF8F2-7322-4A88-AE50-084F7C3C48CB}"/>
          </ac:spMkLst>
        </pc:spChg>
        <pc:spChg chg="add mod">
          <ac:chgData name="郭 昊" userId="77e67fca3700a6be" providerId="LiveId" clId="{421A26F4-84C9-4D4E-80E3-DB11FB8B9632}" dt="2022-06-04T04:24:02.900" v="10088" actId="1076"/>
          <ac:spMkLst>
            <pc:docMk/>
            <pc:sldMk cId="2862777801" sldId="276"/>
            <ac:spMk id="6" creationId="{AEC83F8D-ED57-43C9-A5E9-A076067059E2}"/>
          </ac:spMkLst>
        </pc:spChg>
        <pc:spChg chg="add mod">
          <ac:chgData name="郭 昊" userId="77e67fca3700a6be" providerId="LiveId" clId="{421A26F4-84C9-4D4E-80E3-DB11FB8B9632}" dt="2022-06-04T04:24:41.977" v="10131" actId="20577"/>
          <ac:spMkLst>
            <pc:docMk/>
            <pc:sldMk cId="2862777801" sldId="276"/>
            <ac:spMk id="7" creationId="{29E8BB6A-9D84-4F62-AE96-BFA2ED48C1EB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8" creationId="{35FBE66D-F3D2-46F7-BF44-8730757770BB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9" creationId="{A7EDC532-0FE0-407F-A02C-E9BD91B5AFAA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0" creationId="{C0D23A72-AC6E-4CD6-86ED-2901062434E3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1" creationId="{16B7CDC2-96BD-4914-A7D0-02C5329359F0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2" creationId="{BD9395C7-1667-49A4-8EF8-B0B9EE983615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3" creationId="{9C660205-D991-49CE-AABE-FE5E7DA2B197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4" creationId="{C948AE7E-9FA5-4591-BCE1-99B7DDE92E75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5" creationId="{1733CD54-F2BF-455C-B8CC-59C7E2FFA2EB}"/>
          </ac:spMkLst>
        </pc:spChg>
        <pc:spChg chg="add mod">
          <ac:chgData name="郭 昊" userId="77e67fca3700a6be" providerId="LiveId" clId="{421A26F4-84C9-4D4E-80E3-DB11FB8B9632}" dt="2022-06-04T11:05:12.117" v="13953" actId="962"/>
          <ac:spMkLst>
            <pc:docMk/>
            <pc:sldMk cId="2862777801" sldId="276"/>
            <ac:spMk id="19" creationId="{FFB93148-AC2E-4F38-8E6E-8AB1F66008B8}"/>
          </ac:spMkLst>
        </pc:spChg>
        <pc:spChg chg="add mod">
          <ac:chgData name="郭 昊" userId="77e67fca3700a6be" providerId="LiveId" clId="{421A26F4-84C9-4D4E-80E3-DB11FB8B9632}" dt="2022-06-04T04:25:09.299" v="10168" actId="20577"/>
          <ac:spMkLst>
            <pc:docMk/>
            <pc:sldMk cId="2862777801" sldId="276"/>
            <ac:spMk id="24" creationId="{4F2E8169-26ED-4BEE-9C93-444E278603DA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5" creationId="{73AF22E1-20A8-4D8B-8251-9722061E7F43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6" creationId="{97F75CC9-779E-4064-94E7-AB2F5431F3C9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7" creationId="{F3EF0CE4-2FFF-4008-992F-1DD218B39CE3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8" creationId="{3E38256C-94D3-449C-9636-DB6600047A50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9" creationId="{BE5F3833-0599-4F6C-ACC9-17E5AF40CE31}"/>
          </ac:spMkLst>
        </pc:spChg>
        <pc:spChg chg="add mod">
          <ac:chgData name="郭 昊" userId="77e67fca3700a6be" providerId="LiveId" clId="{421A26F4-84C9-4D4E-80E3-DB11FB8B9632}" dt="2022-06-04T10:11:51.309" v="13626"/>
          <ac:spMkLst>
            <pc:docMk/>
            <pc:sldMk cId="2862777801" sldId="276"/>
            <ac:spMk id="30" creationId="{1A8DC8A2-BC08-4B09-AD11-56852A60F533}"/>
          </ac:spMkLst>
        </pc:spChg>
        <pc:spChg chg="add del mod">
          <ac:chgData name="郭 昊" userId="77e67fca3700a6be" providerId="LiveId" clId="{421A26F4-84C9-4D4E-80E3-DB11FB8B9632}" dt="2022-06-04T04:32:43.114" v="10620"/>
          <ac:spMkLst>
            <pc:docMk/>
            <pc:sldMk cId="2862777801" sldId="276"/>
            <ac:spMk id="30" creationId="{B419ABAD-ABCB-452F-9691-A96C54C195F3}"/>
          </ac:spMkLst>
        </pc:spChg>
        <pc:spChg chg="add mod">
          <ac:chgData name="郭 昊" userId="77e67fca3700a6be" providerId="LiveId" clId="{421A26F4-84C9-4D4E-80E3-DB11FB8B9632}" dt="2022-06-04T10:11:58.660" v="13628" actId="207"/>
          <ac:spMkLst>
            <pc:docMk/>
            <pc:sldMk cId="2862777801" sldId="276"/>
            <ac:spMk id="31" creationId="{C838A107-0E20-46D9-989F-EF745FF3ECC7}"/>
          </ac:spMkLst>
        </pc:spChg>
        <pc:spChg chg="add mod">
          <ac:chgData name="郭 昊" userId="77e67fca3700a6be" providerId="LiveId" clId="{421A26F4-84C9-4D4E-80E3-DB11FB8B9632}" dt="2022-06-04T10:12:03.104" v="13630" actId="207"/>
          <ac:spMkLst>
            <pc:docMk/>
            <pc:sldMk cId="2862777801" sldId="276"/>
            <ac:spMk id="32" creationId="{E11ECDDE-ACFC-4979-A1A4-C823AEC07E83}"/>
          </ac:spMkLst>
        </pc:spChg>
        <pc:spChg chg="add mod">
          <ac:chgData name="郭 昊" userId="77e67fca3700a6be" providerId="LiveId" clId="{421A26F4-84C9-4D4E-80E3-DB11FB8B9632}" dt="2022-06-04T10:11:51.309" v="13626"/>
          <ac:spMkLst>
            <pc:docMk/>
            <pc:sldMk cId="2862777801" sldId="276"/>
            <ac:spMk id="33" creationId="{4074962C-480A-41FC-92ED-0A57811B1860}"/>
          </ac:spMkLst>
        </pc:spChg>
        <pc:spChg chg="add mod">
          <ac:chgData name="郭 昊" userId="77e67fca3700a6be" providerId="LiveId" clId="{421A26F4-84C9-4D4E-80E3-DB11FB8B9632}" dt="2022-06-04T10:11:51.309" v="13626"/>
          <ac:spMkLst>
            <pc:docMk/>
            <pc:sldMk cId="2862777801" sldId="276"/>
            <ac:spMk id="35" creationId="{A2A24066-A47E-48A2-8B1B-3505A76FCA3D}"/>
          </ac:spMkLst>
        </pc:spChg>
        <pc:cxnChg chg="add mod">
          <ac:chgData name="郭 昊" userId="77e67fca3700a6be" providerId="LiveId" clId="{421A26F4-84C9-4D4E-80E3-DB11FB8B9632}" dt="2022-06-04T04:24:18.260" v="10091" actId="14100"/>
          <ac:cxnSpMkLst>
            <pc:docMk/>
            <pc:sldMk cId="2862777801" sldId="276"/>
            <ac:cxnSpMk id="16" creationId="{F9B3C157-A435-4311-82DB-D216944DB044}"/>
          </ac:cxnSpMkLst>
        </pc:cxnChg>
        <pc:cxnChg chg="add mod">
          <ac:chgData name="郭 昊" userId="77e67fca3700a6be" providerId="LiveId" clId="{421A26F4-84C9-4D4E-80E3-DB11FB8B9632}" dt="2022-06-04T04:24:22.139" v="10092" actId="14100"/>
          <ac:cxnSpMkLst>
            <pc:docMk/>
            <pc:sldMk cId="2862777801" sldId="276"/>
            <ac:cxnSpMk id="18" creationId="{E39AF62F-58C1-4F68-9FE1-42343682C93D}"/>
          </ac:cxnSpMkLst>
        </pc:cxnChg>
      </pc:sldChg>
      <pc:sldChg chg="addSp delSp modSp mod modTransition modNotesTx">
        <pc:chgData name="郭 昊" userId="77e67fca3700a6be" providerId="LiveId" clId="{421A26F4-84C9-4D4E-80E3-DB11FB8B9632}" dt="2022-06-04T11:05:31.080" v="13957" actId="962"/>
        <pc:sldMkLst>
          <pc:docMk/>
          <pc:sldMk cId="2894885175" sldId="277"/>
        </pc:sldMkLst>
        <pc:spChg chg="add mod">
          <ac:chgData name="郭 昊" userId="77e67fca3700a6be" providerId="LiveId" clId="{421A26F4-84C9-4D4E-80E3-DB11FB8B9632}" dt="2022-06-04T10:12:27.128" v="13633"/>
          <ac:spMkLst>
            <pc:docMk/>
            <pc:sldMk cId="2894885175" sldId="277"/>
            <ac:spMk id="18" creationId="{1D5173F2-FDF7-44A7-BFB0-F50A45ABE27E}"/>
          </ac:spMkLst>
        </pc:spChg>
        <pc:spChg chg="add mod">
          <ac:chgData name="郭 昊" userId="77e67fca3700a6be" providerId="LiveId" clId="{421A26F4-84C9-4D4E-80E3-DB11FB8B9632}" dt="2022-06-04T10:12:27.128" v="13633"/>
          <ac:spMkLst>
            <pc:docMk/>
            <pc:sldMk cId="2894885175" sldId="277"/>
            <ac:spMk id="19" creationId="{5D78826A-3D1F-4780-AE1F-BD7C36E61D46}"/>
          </ac:spMkLst>
        </pc:spChg>
        <pc:spChg chg="add mod">
          <ac:chgData name="郭 昊" userId="77e67fca3700a6be" providerId="LiveId" clId="{421A26F4-84C9-4D4E-80E3-DB11FB8B9632}" dt="2022-06-04T10:12:31.349" v="13634" actId="207"/>
          <ac:spMkLst>
            <pc:docMk/>
            <pc:sldMk cId="2894885175" sldId="277"/>
            <ac:spMk id="20" creationId="{4CBD914C-3958-4C57-9925-4343B0C25184}"/>
          </ac:spMkLst>
        </pc:spChg>
        <pc:spChg chg="add mod">
          <ac:chgData name="郭 昊" userId="77e67fca3700a6be" providerId="LiveId" clId="{421A26F4-84C9-4D4E-80E3-DB11FB8B9632}" dt="2022-06-04T10:12:38.416" v="13637" actId="207"/>
          <ac:spMkLst>
            <pc:docMk/>
            <pc:sldMk cId="2894885175" sldId="277"/>
            <ac:spMk id="21" creationId="{E1AF1297-75BA-47B3-924A-4B5A804FCE49}"/>
          </ac:spMkLst>
        </pc:spChg>
        <pc:spChg chg="add mod">
          <ac:chgData name="郭 昊" userId="77e67fca3700a6be" providerId="LiveId" clId="{421A26F4-84C9-4D4E-80E3-DB11FB8B9632}" dt="2022-06-04T10:12:27.128" v="13633"/>
          <ac:spMkLst>
            <pc:docMk/>
            <pc:sldMk cId="2894885175" sldId="277"/>
            <ac:spMk id="22" creationId="{754BE72D-CC41-418C-9110-55ADB8AADAD8}"/>
          </ac:spMkLst>
        </pc:spChg>
        <pc:spChg chg="del">
          <ac:chgData name="郭 昊" userId="77e67fca3700a6be" providerId="LiveId" clId="{421A26F4-84C9-4D4E-80E3-DB11FB8B9632}" dt="2022-06-04T10:12:26.475" v="13632" actId="478"/>
          <ac:spMkLst>
            <pc:docMk/>
            <pc:sldMk cId="2894885175" sldId="277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25.564" v="13631" actId="478"/>
          <ac:spMkLst>
            <pc:docMk/>
            <pc:sldMk cId="2894885175" sldId="277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25.564" v="13631" actId="478"/>
          <ac:spMkLst>
            <pc:docMk/>
            <pc:sldMk cId="2894885175" sldId="277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25.564" v="13631" actId="478"/>
          <ac:spMkLst>
            <pc:docMk/>
            <pc:sldMk cId="2894885175" sldId="277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25.564" v="13631" actId="478"/>
          <ac:spMkLst>
            <pc:docMk/>
            <pc:sldMk cId="2894885175" sldId="277"/>
            <ac:spMk id="29" creationId="{BE5F3833-0599-4F6C-ACC9-17E5AF40CE31}"/>
          </ac:spMkLst>
        </pc:spChg>
        <pc:spChg chg="mod">
          <ac:chgData name="郭 昊" userId="77e67fca3700a6be" providerId="LiveId" clId="{421A26F4-84C9-4D4E-80E3-DB11FB8B9632}" dt="2022-06-04T11:05:20.295" v="13955" actId="962"/>
          <ac:spMkLst>
            <pc:docMk/>
            <pc:sldMk cId="2894885175" sldId="277"/>
            <ac:spMk id="47" creationId="{73684F20-1632-9B51-3FA8-0F071D19FCA1}"/>
          </ac:spMkLst>
        </pc:spChg>
        <pc:spChg chg="mod">
          <ac:chgData name="郭 昊" userId="77e67fca3700a6be" providerId="LiveId" clId="{421A26F4-84C9-4D4E-80E3-DB11FB8B9632}" dt="2022-06-04T11:05:17.495" v="13954" actId="962"/>
          <ac:spMkLst>
            <pc:docMk/>
            <pc:sldMk cId="2894885175" sldId="277"/>
            <ac:spMk id="51" creationId="{D25BEB75-1C5E-FC6F-84E9-401F10C61A58}"/>
          </ac:spMkLst>
        </pc:spChg>
        <pc:spChg chg="mod">
          <ac:chgData name="郭 昊" userId="77e67fca3700a6be" providerId="LiveId" clId="{421A26F4-84C9-4D4E-80E3-DB11FB8B9632}" dt="2022-06-04T11:05:31.080" v="13957" actId="962"/>
          <ac:spMkLst>
            <pc:docMk/>
            <pc:sldMk cId="2894885175" sldId="277"/>
            <ac:spMk id="52" creationId="{D8B94F85-EDDE-463D-63B9-C7B8E63BDF1D}"/>
          </ac:spMkLst>
        </pc:spChg>
      </pc:sldChg>
      <pc:sldChg chg="addSp delSp modSp mod modTransition modNotesTx">
        <pc:chgData name="郭 昊" userId="77e67fca3700a6be" providerId="LiveId" clId="{421A26F4-84C9-4D4E-80E3-DB11FB8B9632}" dt="2022-06-04T10:12:45.474" v="13640"/>
        <pc:sldMkLst>
          <pc:docMk/>
          <pc:sldMk cId="2896301863" sldId="278"/>
        </pc:sldMkLst>
        <pc:spChg chg="add mod">
          <ac:chgData name="郭 昊" userId="77e67fca3700a6be" providerId="LiveId" clId="{421A26F4-84C9-4D4E-80E3-DB11FB8B9632}" dt="2022-06-04T09:41:09.475" v="11974" actId="255"/>
          <ac:spMkLst>
            <pc:docMk/>
            <pc:sldMk cId="2896301863" sldId="278"/>
            <ac:spMk id="10" creationId="{73EBC70F-D879-4FCD-9FA4-6236E06820E7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1" creationId="{E1D8FDC5-4F3A-47B0-AA30-436119F7AEBA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2" creationId="{64BE82D7-26BA-4773-B257-CCC1F027549E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3" creationId="{A506B539-038A-4BF0-9318-3F0359089759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4" creationId="{BBB916EE-D718-4967-9D7F-E1900E570DCD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5" creationId="{ACA3021D-8007-43C1-8ECE-9C59B7EB1A19}"/>
          </ac:spMkLst>
        </pc:spChg>
        <pc:spChg chg="del mod">
          <ac:chgData name="郭 昊" userId="77e67fca3700a6be" providerId="LiveId" clId="{421A26F4-84C9-4D4E-80E3-DB11FB8B9632}" dt="2022-06-04T09:40:31.225" v="11851" actId="478"/>
          <ac:spMkLst>
            <pc:docMk/>
            <pc:sldMk cId="2896301863" sldId="278"/>
            <ac:spMk id="18" creationId="{BD0A6647-13A6-ECCF-BF1C-502ADE9004FD}"/>
          </ac:spMkLst>
        </pc:spChg>
        <pc:spChg chg="del">
          <ac:chgData name="郭 昊" userId="77e67fca3700a6be" providerId="LiveId" clId="{421A26F4-84C9-4D4E-80E3-DB11FB8B9632}" dt="2022-06-04T10:12:45.252" v="13639" actId="478"/>
          <ac:spMkLst>
            <pc:docMk/>
            <pc:sldMk cId="2896301863" sldId="278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43.490" v="13638" actId="478"/>
          <ac:spMkLst>
            <pc:docMk/>
            <pc:sldMk cId="2896301863" sldId="278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43.490" v="13638" actId="478"/>
          <ac:spMkLst>
            <pc:docMk/>
            <pc:sldMk cId="2896301863" sldId="278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43.490" v="13638" actId="478"/>
          <ac:spMkLst>
            <pc:docMk/>
            <pc:sldMk cId="2896301863" sldId="278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43.490" v="13638" actId="478"/>
          <ac:spMkLst>
            <pc:docMk/>
            <pc:sldMk cId="2896301863" sldId="278"/>
            <ac:spMk id="29" creationId="{BE5F3833-0599-4F6C-ACC9-17E5AF40CE31}"/>
          </ac:spMkLst>
        </pc:spChg>
      </pc:sldChg>
      <pc:sldChg chg="addSp delSp modSp mod modTransition modNotesTx">
        <pc:chgData name="郭 昊" userId="77e67fca3700a6be" providerId="LiveId" clId="{421A26F4-84C9-4D4E-80E3-DB11FB8B9632}" dt="2022-06-04T10:12:49.050" v="13642"/>
        <pc:sldMkLst>
          <pc:docMk/>
          <pc:sldMk cId="3206347003" sldId="279"/>
        </pc:sldMkLst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4" creationId="{86A2D8E0-3325-454A-8957-C48F112BB164}"/>
          </ac:spMkLst>
        </pc:spChg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6" creationId="{E05CF6DA-5E6A-44BF-BFA4-89FA383FB9B7}"/>
          </ac:spMkLst>
        </pc:spChg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7" creationId="{953A591F-EDB3-4A7C-A3FE-4F1066D69DFA}"/>
          </ac:spMkLst>
        </pc:spChg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8" creationId="{B12DD92D-3DBE-40D6-9143-4CA2C8381CC7}"/>
          </ac:spMkLst>
        </pc:spChg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9" creationId="{587A4134-1618-4735-82D3-C79D748B39A2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9" creationId="{BE5F3833-0599-4F6C-ACC9-17E5AF40CE31}"/>
          </ac:spMkLst>
        </pc:spChg>
      </pc:sldChg>
      <pc:sldChg chg="addSp delSp modSp mod modTransition modNotesTx">
        <pc:chgData name="郭 昊" userId="77e67fca3700a6be" providerId="LiveId" clId="{421A26F4-84C9-4D4E-80E3-DB11FB8B9632}" dt="2022-06-04T11:06:30.503" v="14230" actId="20577"/>
        <pc:sldMkLst>
          <pc:docMk/>
          <pc:sldMk cId="2162168036" sldId="280"/>
        </pc:sldMkLst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18" creationId="{00F492EF-8762-4F48-8855-80A6F384D27D}"/>
          </ac:spMkLst>
        </pc:spChg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19" creationId="{B299DDC3-56B7-407D-AE78-D9FD7B346CC1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9" creationId="{BE5F3833-0599-4F6C-ACC9-17E5AF40CE31}"/>
          </ac:spMkLst>
        </pc:spChg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30" creationId="{5CAFF680-9BF4-4227-BA20-58ED4BCE2B9B}"/>
          </ac:spMkLst>
        </pc:spChg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31" creationId="{FF327FC6-D5BC-45E5-A2EC-44E4F8466E47}"/>
          </ac:spMkLst>
        </pc:spChg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32" creationId="{1A948C9A-3B11-43DD-BDCE-F79610C1BAA4}"/>
          </ac:spMkLst>
        </pc:spChg>
      </pc:sldChg>
      <pc:sldChg chg="addSp delSp modSp mod modTransition">
        <pc:chgData name="郭 昊" userId="77e67fca3700a6be" providerId="LiveId" clId="{421A26F4-84C9-4D4E-80E3-DB11FB8B9632}" dt="2022-06-04T11:08:29.228" v="14240" actId="478"/>
        <pc:sldMkLst>
          <pc:docMk/>
          <pc:sldMk cId="1334429273" sldId="281"/>
        </pc:sldMkLst>
        <pc:spChg chg="mod">
          <ac:chgData name="郭 昊" userId="77e67fca3700a6be" providerId="LiveId" clId="{421A26F4-84C9-4D4E-80E3-DB11FB8B9632}" dt="2022-06-04T11:07:56.551" v="14236" actId="962"/>
          <ac:spMkLst>
            <pc:docMk/>
            <pc:sldMk cId="1334429273" sldId="281"/>
            <ac:spMk id="20" creationId="{4405C20E-0DEA-2CBE-3FFA-D1B465F18272}"/>
          </ac:spMkLst>
        </pc:spChg>
        <pc:spChg chg="mod">
          <ac:chgData name="郭 昊" userId="77e67fca3700a6be" providerId="LiveId" clId="{421A26F4-84C9-4D4E-80E3-DB11FB8B9632}" dt="2022-06-04T11:07:01.025" v="14232" actId="962"/>
          <ac:spMkLst>
            <pc:docMk/>
            <pc:sldMk cId="1334429273" sldId="281"/>
            <ac:spMk id="24" creationId="{F3DFC1FE-F11C-AA1A-D444-303D02817BE9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9" creationId="{BE5F3833-0599-4F6C-ACC9-17E5AF40CE31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2" creationId="{06D9BFF9-8BE2-4C86-B658-72FBFE777909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3" creationId="{86BF3B71-3F70-4C4A-A141-4F3EF5D4FE3B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4" creationId="{DF7C98BD-2BE6-41CC-9971-D2FB71FC3327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5" creationId="{AA98D756-1E7C-4B6E-A8E5-12DD4362ACF3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6" creationId="{F7286819-F1C1-4700-9600-46C6EE681782}"/>
          </ac:spMkLst>
        </pc:spChg>
        <pc:spChg chg="add del mod ord">
          <ac:chgData name="郭 昊" userId="77e67fca3700a6be" providerId="LiveId" clId="{421A26F4-84C9-4D4E-80E3-DB11FB8B9632}" dt="2022-06-04T11:08:29.228" v="14240" actId="478"/>
          <ac:spMkLst>
            <pc:docMk/>
            <pc:sldMk cId="1334429273" sldId="281"/>
            <ac:spMk id="37" creationId="{0C876D88-5163-4188-8ED7-383BE16768AF}"/>
          </ac:spMkLst>
        </pc:spChg>
      </pc:sldChg>
      <pc:sldChg chg="addSp delSp modSp mod modTransition modNotesTx">
        <pc:chgData name="郭 昊" userId="77e67fca3700a6be" providerId="LiveId" clId="{421A26F4-84C9-4D4E-80E3-DB11FB8B9632}" dt="2022-06-04T11:07:18.354" v="14233" actId="962"/>
        <pc:sldMkLst>
          <pc:docMk/>
          <pc:sldMk cId="3110123109" sldId="282"/>
        </pc:sldMkLst>
        <pc:spChg chg="del mod">
          <ac:chgData name="郭 昊" userId="77e67fca3700a6be" providerId="LiveId" clId="{421A26F4-84C9-4D4E-80E3-DB11FB8B9632}" dt="2022-06-04T09:20:28.215" v="10717" actId="478"/>
          <ac:spMkLst>
            <pc:docMk/>
            <pc:sldMk cId="3110123109" sldId="282"/>
            <ac:spMk id="3" creationId="{C17C9324-5BF9-AAD3-ABD6-B646726EF40B}"/>
          </ac:spMkLst>
        </pc:spChg>
        <pc:spChg chg="add mod ord">
          <ac:chgData name="郭 昊" userId="77e67fca3700a6be" providerId="LiveId" clId="{421A26F4-84C9-4D4E-80E3-DB11FB8B9632}" dt="2022-06-04T09:21:47.276" v="10736" actId="1076"/>
          <ac:spMkLst>
            <pc:docMk/>
            <pc:sldMk cId="3110123109" sldId="282"/>
            <ac:spMk id="4" creationId="{D509D56D-F6EE-4993-9E26-4EDB93AD0D57}"/>
          </ac:spMkLst>
        </pc:spChg>
        <pc:spChg chg="add del mod">
          <ac:chgData name="郭 昊" userId="77e67fca3700a6be" providerId="LiveId" clId="{421A26F4-84C9-4D4E-80E3-DB11FB8B9632}" dt="2022-06-04T10:16:41.823" v="13669"/>
          <ac:spMkLst>
            <pc:docMk/>
            <pc:sldMk cId="3110123109" sldId="282"/>
            <ac:spMk id="13" creationId="{73F7DF38-0B84-41C9-9F82-493977D2CE59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9" creationId="{BE5F3833-0599-4F6C-ACC9-17E5AF40CE31}"/>
          </ac:spMkLst>
        </pc:spChg>
        <pc:spChg chg="del mod">
          <ac:chgData name="郭 昊" userId="77e67fca3700a6be" providerId="LiveId" clId="{421A26F4-84C9-4D4E-80E3-DB11FB8B9632}" dt="2022-06-04T09:22:16.210" v="10742" actId="478"/>
          <ac:spMkLst>
            <pc:docMk/>
            <pc:sldMk cId="3110123109" sldId="282"/>
            <ac:spMk id="33" creationId="{E4531F48-B26C-DF1A-15E8-855D16970394}"/>
          </ac:spMkLst>
        </pc:spChg>
        <pc:spChg chg="add del mod">
          <ac:chgData name="郭 昊" userId="77e67fca3700a6be" providerId="LiveId" clId="{421A26F4-84C9-4D4E-80E3-DB11FB8B9632}" dt="2022-06-04T10:16:41.823" v="13669"/>
          <ac:spMkLst>
            <pc:docMk/>
            <pc:sldMk cId="3110123109" sldId="282"/>
            <ac:spMk id="34" creationId="{B382B02C-F33E-45C2-81B7-6A95372D20A0}"/>
          </ac:spMkLst>
        </pc:spChg>
        <pc:spChg chg="add del mod">
          <ac:chgData name="郭 昊" userId="77e67fca3700a6be" providerId="LiveId" clId="{421A26F4-84C9-4D4E-80E3-DB11FB8B9632}" dt="2022-06-04T10:16:41.823" v="13669"/>
          <ac:spMkLst>
            <pc:docMk/>
            <pc:sldMk cId="3110123109" sldId="282"/>
            <ac:spMk id="35" creationId="{2CE21A6B-4542-4155-ABB5-1E23DC0A3FF4}"/>
          </ac:spMkLst>
        </pc:spChg>
        <pc:spChg chg="add del mod">
          <ac:chgData name="郭 昊" userId="77e67fca3700a6be" providerId="LiveId" clId="{421A26F4-84C9-4D4E-80E3-DB11FB8B9632}" dt="2022-06-04T09:24:06.822" v="10766" actId="478"/>
          <ac:spMkLst>
            <pc:docMk/>
            <pc:sldMk cId="3110123109" sldId="282"/>
            <ac:spMk id="36" creationId="{05D56858-F28F-4A66-A754-FF14438E3346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37" creationId="{7F2DD5A6-7C7D-4D5D-8332-E36AF291E672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38" creationId="{377435CD-5901-45BB-892D-5445D65816C8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39" creationId="{6A54D08D-75E0-4689-89EF-357FDC750920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40" creationId="{36940B6B-3C67-418A-9CB3-EEE5DCFE1188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41" creationId="{C4CED503-5EEC-453D-8A96-C313C006F651}"/>
          </ac:spMkLst>
        </pc:spChg>
        <pc:spChg chg="mod">
          <ac:chgData name="郭 昊" userId="77e67fca3700a6be" providerId="LiveId" clId="{421A26F4-84C9-4D4E-80E3-DB11FB8B9632}" dt="2022-06-04T11:07:18.354" v="14233" actId="962"/>
          <ac:spMkLst>
            <pc:docMk/>
            <pc:sldMk cId="3110123109" sldId="282"/>
            <ac:spMk id="42" creationId="{0B7DC948-6411-4842-A5B7-76F5463F842C}"/>
          </ac:spMkLst>
        </pc:spChg>
        <pc:grpChg chg="add mod">
          <ac:chgData name="郭 昊" userId="77e67fca3700a6be" providerId="LiveId" clId="{421A26F4-84C9-4D4E-80E3-DB11FB8B9632}" dt="2022-06-04T09:24:36.892" v="10770" actId="164"/>
          <ac:grpSpMkLst>
            <pc:docMk/>
            <pc:sldMk cId="3110123109" sldId="282"/>
            <ac:grpSpMk id="15" creationId="{6D7B5E67-F7E8-4D29-9324-76B1AFB25639}"/>
          </ac:grpSpMkLst>
        </pc:grpChg>
        <pc:cxnChg chg="add mod">
          <ac:chgData name="郭 昊" userId="77e67fca3700a6be" providerId="LiveId" clId="{421A26F4-84C9-4D4E-80E3-DB11FB8B9632}" dt="2022-06-04T09:21:50.130" v="10737" actId="14100"/>
          <ac:cxnSpMkLst>
            <pc:docMk/>
            <pc:sldMk cId="3110123109" sldId="282"/>
            <ac:cxnSpMk id="6" creationId="{1CD83851-8D77-4506-AD37-35E7A7D067FB}"/>
          </ac:cxnSpMkLst>
        </pc:cxnChg>
        <pc:cxnChg chg="add mod">
          <ac:chgData name="郭 昊" userId="77e67fca3700a6be" providerId="LiveId" clId="{421A26F4-84C9-4D4E-80E3-DB11FB8B9632}" dt="2022-06-04T09:21:52.712" v="10738" actId="14100"/>
          <ac:cxnSpMkLst>
            <pc:docMk/>
            <pc:sldMk cId="3110123109" sldId="282"/>
            <ac:cxnSpMk id="21" creationId="{45866F80-90E3-4CA1-B653-7DAB6B21F2A5}"/>
          </ac:cxnSpMkLst>
        </pc:cxnChg>
      </pc:sldChg>
      <pc:sldChg chg="addSp delSp modSp add mod modTransition modNotesTx">
        <pc:chgData name="郭 昊" userId="77e67fca3700a6be" providerId="LiveId" clId="{421A26F4-84C9-4D4E-80E3-DB11FB8B9632}" dt="2022-06-04T10:13:16.226" v="13654" actId="207"/>
        <pc:sldMkLst>
          <pc:docMk/>
          <pc:sldMk cId="4004647213" sldId="283"/>
        </pc:sldMkLst>
        <pc:spChg chg="mod">
          <ac:chgData name="郭 昊" userId="77e67fca3700a6be" providerId="LiveId" clId="{421A26F4-84C9-4D4E-80E3-DB11FB8B9632}" dt="2022-06-04T09:26:02.634" v="10791" actId="20577"/>
          <ac:spMkLst>
            <pc:docMk/>
            <pc:sldMk cId="4004647213" sldId="283"/>
            <ac:spMk id="2" creationId="{838DAE6B-7EF4-4738-9386-E3E81E321F4A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4" creationId="{D509D56D-F6EE-4993-9E26-4EDB93AD0D57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13" creationId="{73F7DF38-0B84-41C9-9F82-493977D2CE59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14" creationId="{A1B8984C-85B0-1F21-8AA0-953111FEF0E8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16" creationId="{6C45FB23-74C9-470B-B6D6-6FF0DDF01A08}"/>
          </ac:spMkLst>
        </pc:spChg>
        <pc:spChg chg="mod">
          <ac:chgData name="郭 昊" userId="77e67fca3700a6be" providerId="LiveId" clId="{421A26F4-84C9-4D4E-80E3-DB11FB8B9632}" dt="2022-06-04T09:28:03.614" v="10980"/>
          <ac:spMkLst>
            <pc:docMk/>
            <pc:sldMk cId="4004647213" sldId="283"/>
            <ac:spMk id="18" creationId="{2313CE16-DD0C-5EE1-E338-D6A46B929C5F}"/>
          </ac:spMkLst>
        </pc:spChg>
        <pc:spChg chg="del mod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22" creationId="{90048FC5-4662-8B6F-6EF4-6360A9D8D3A1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23" creationId="{C7C8E78B-5EDB-C64D-D209-EED976B5910E}"/>
          </ac:spMkLst>
        </pc:spChg>
        <pc:spChg chg="add mod">
          <ac:chgData name="郭 昊" userId="77e67fca3700a6be" providerId="LiveId" clId="{421A26F4-84C9-4D4E-80E3-DB11FB8B9632}" dt="2022-06-04T09:28:59.470" v="11134" actId="20577"/>
          <ac:spMkLst>
            <pc:docMk/>
            <pc:sldMk cId="4004647213" sldId="283"/>
            <ac:spMk id="24" creationId="{B6297514-6915-4382-85B6-90B022DF5FA6}"/>
          </ac:spMkLst>
        </pc:spChg>
        <pc:spChg chg="del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7" creationId="{F3EF0CE4-2FFF-4008-992F-1DD218B39CE3}"/>
          </ac:spMkLst>
        </pc:spChg>
        <pc:spChg chg="del mod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8" creationId="{3E38256C-94D3-449C-9636-DB6600047A50}"/>
          </ac:spMkLst>
        </pc:spChg>
        <pc:spChg chg="del mod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9" creationId="{BE5F3833-0599-4F6C-ACC9-17E5AF40CE31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0" creationId="{A9E0066F-ACC2-82DB-3146-DEEEC51B8730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1" creationId="{24D2FF62-582A-5B87-F862-640801B54ED8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2" creationId="{6D0CF8E2-2DDF-3DFE-C671-2CE967F7555E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3" creationId="{805B7B79-939B-4B02-B4C1-6CD7B75BBB01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4" creationId="{B382B02C-F33E-45C2-81B7-6A95372D20A0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5" creationId="{2CE21A6B-4542-4155-ABB5-1E23DC0A3FF4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6" creationId="{688EC6DE-0D85-4DD2-A841-2E0AB1320586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7" creationId="{13C72A0B-417A-4EDC-9642-2E10C8B8ECFA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8" creationId="{AE0975AF-4975-4746-A057-F051D6B87C3F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9" creationId="{10AFB65A-A0D4-4E8F-80D5-CB90C58F7BF2}"/>
          </ac:spMkLst>
        </pc:spChg>
        <pc:spChg chg="add mod">
          <ac:chgData name="郭 昊" userId="77e67fca3700a6be" providerId="LiveId" clId="{421A26F4-84C9-4D4E-80E3-DB11FB8B9632}" dt="2022-06-04T10:13:07.077" v="13652"/>
          <ac:spMkLst>
            <pc:docMk/>
            <pc:sldMk cId="4004647213" sldId="283"/>
            <ac:spMk id="40" creationId="{E5E8C15B-936D-434B-86F3-BEEB364FD1ED}"/>
          </ac:spMkLst>
        </pc:spChg>
        <pc:spChg chg="add mod">
          <ac:chgData name="郭 昊" userId="77e67fca3700a6be" providerId="LiveId" clId="{421A26F4-84C9-4D4E-80E3-DB11FB8B9632}" dt="2022-06-04T10:13:07.077" v="13652"/>
          <ac:spMkLst>
            <pc:docMk/>
            <pc:sldMk cId="4004647213" sldId="283"/>
            <ac:spMk id="41" creationId="{8EA081E4-2A40-417D-B8D5-65B81EFBBEAC}"/>
          </ac:spMkLst>
        </pc:spChg>
        <pc:spChg chg="add mod">
          <ac:chgData name="郭 昊" userId="77e67fca3700a6be" providerId="LiveId" clId="{421A26F4-84C9-4D4E-80E3-DB11FB8B9632}" dt="2022-06-04T10:13:07.077" v="13652"/>
          <ac:spMkLst>
            <pc:docMk/>
            <pc:sldMk cId="4004647213" sldId="283"/>
            <ac:spMk id="42" creationId="{373505CA-D7C4-4C7E-A8D0-65CF4D0B38E4}"/>
          </ac:spMkLst>
        </pc:spChg>
        <pc:spChg chg="add mod">
          <ac:chgData name="郭 昊" userId="77e67fca3700a6be" providerId="LiveId" clId="{421A26F4-84C9-4D4E-80E3-DB11FB8B9632}" dt="2022-06-04T10:13:13.581" v="13653" actId="207"/>
          <ac:spMkLst>
            <pc:docMk/>
            <pc:sldMk cId="4004647213" sldId="283"/>
            <ac:spMk id="43" creationId="{CAC82A5E-08B9-4C46-AC1C-97A61762E084}"/>
          </ac:spMkLst>
        </pc:spChg>
        <pc:spChg chg="add mod">
          <ac:chgData name="郭 昊" userId="77e67fca3700a6be" providerId="LiveId" clId="{421A26F4-84C9-4D4E-80E3-DB11FB8B9632}" dt="2022-06-04T10:13:16.226" v="13654" actId="207"/>
          <ac:spMkLst>
            <pc:docMk/>
            <pc:sldMk cId="4004647213" sldId="283"/>
            <ac:spMk id="44" creationId="{A0041ED4-3C86-4216-85FC-606E0B779FD0}"/>
          </ac:spMkLst>
        </pc:spChg>
        <pc:cxnChg chg="del">
          <ac:chgData name="郭 昊" userId="77e67fca3700a6be" providerId="LiveId" clId="{421A26F4-84C9-4D4E-80E3-DB11FB8B9632}" dt="2022-06-04T09:26:08.919" v="10794" actId="478"/>
          <ac:cxnSpMkLst>
            <pc:docMk/>
            <pc:sldMk cId="4004647213" sldId="283"/>
            <ac:cxnSpMk id="6" creationId="{1CD83851-8D77-4506-AD37-35E7A7D067FB}"/>
          </ac:cxnSpMkLst>
        </pc:cxnChg>
        <pc:cxnChg chg="del">
          <ac:chgData name="郭 昊" userId="77e67fca3700a6be" providerId="LiveId" clId="{421A26F4-84C9-4D4E-80E3-DB11FB8B9632}" dt="2022-06-04T09:26:08.919" v="10794" actId="478"/>
          <ac:cxnSpMkLst>
            <pc:docMk/>
            <pc:sldMk cId="4004647213" sldId="283"/>
            <ac:cxnSpMk id="21" creationId="{45866F80-90E3-4CA1-B653-7DAB6B21F2A5}"/>
          </ac:cxnSpMkLst>
        </pc:cxnChg>
      </pc:sldChg>
      <pc:sldChg chg="addSp delSp modSp new mod modTransition modNotesTx">
        <pc:chgData name="郭 昊" userId="77e67fca3700a6be" providerId="LiveId" clId="{421A26F4-84C9-4D4E-80E3-DB11FB8B9632}" dt="2022-06-04T10:08:01.038" v="13577"/>
        <pc:sldMkLst>
          <pc:docMk/>
          <pc:sldMk cId="1300878684" sldId="284"/>
        </pc:sldMkLst>
        <pc:spChg chg="del">
          <ac:chgData name="郭 昊" userId="77e67fca3700a6be" providerId="LiveId" clId="{421A26F4-84C9-4D4E-80E3-DB11FB8B9632}" dt="2022-06-04T09:31:42.412" v="11184" actId="478"/>
          <ac:spMkLst>
            <pc:docMk/>
            <pc:sldMk cId="1300878684" sldId="284"/>
            <ac:spMk id="2" creationId="{D2AC0887-1F31-4BB2-BEF7-2067335BCF03}"/>
          </ac:spMkLst>
        </pc:spChg>
        <pc:spChg chg="del">
          <ac:chgData name="郭 昊" userId="77e67fca3700a6be" providerId="LiveId" clId="{421A26F4-84C9-4D4E-80E3-DB11FB8B9632}" dt="2022-06-04T09:31:44.900" v="11185" actId="478"/>
          <ac:spMkLst>
            <pc:docMk/>
            <pc:sldMk cId="1300878684" sldId="284"/>
            <ac:spMk id="3" creationId="{E8A27B13-22AE-4FD7-9D3E-7410350B1527}"/>
          </ac:spMkLst>
        </pc:spChg>
        <pc:spChg chg="add mod">
          <ac:chgData name="郭 昊" userId="77e67fca3700a6be" providerId="LiveId" clId="{421A26F4-84C9-4D4E-80E3-DB11FB8B9632}" dt="2022-06-04T09:36:08.963" v="11520" actId="1076"/>
          <ac:spMkLst>
            <pc:docMk/>
            <pc:sldMk cId="1300878684" sldId="284"/>
            <ac:spMk id="4" creationId="{11D547E2-26DB-4067-86FF-3661CFCD8E6A}"/>
          </ac:spMkLst>
        </pc:spChg>
        <pc:spChg chg="add">
          <ac:chgData name="郭 昊" userId="77e67fca3700a6be" providerId="LiveId" clId="{421A26F4-84C9-4D4E-80E3-DB11FB8B9632}" dt="2022-06-04T09:32:23.341" v="11224"/>
          <ac:spMkLst>
            <pc:docMk/>
            <pc:sldMk cId="1300878684" sldId="284"/>
            <ac:spMk id="5" creationId="{D60D5765-6FB5-4B98-B54A-E38FC72C633C}"/>
          </ac:spMkLst>
        </pc:spChg>
        <pc:picChg chg="add mod">
          <ac:chgData name="郭 昊" userId="77e67fca3700a6be" providerId="LiveId" clId="{421A26F4-84C9-4D4E-80E3-DB11FB8B9632}" dt="2022-06-04T09:36:18.687" v="11522" actId="1076"/>
          <ac:picMkLst>
            <pc:docMk/>
            <pc:sldMk cId="1300878684" sldId="284"/>
            <ac:picMk id="7" creationId="{4B7D413F-3CD8-42B4-BAD2-25FF9954C063}"/>
          </ac:picMkLst>
        </pc:picChg>
      </pc:sldChg>
      <pc:sldChg chg="addSp delSp modSp new mod modTransition modNotesTx">
        <pc:chgData name="郭 昊" userId="77e67fca3700a6be" providerId="LiveId" clId="{421A26F4-84C9-4D4E-80E3-DB11FB8B9632}" dt="2022-06-04T11:09:44.892" v="14251"/>
        <pc:sldMkLst>
          <pc:docMk/>
          <pc:sldMk cId="2406491895" sldId="285"/>
        </pc:sldMkLst>
        <pc:spChg chg="del mod">
          <ac:chgData name="郭 昊" userId="77e67fca3700a6be" providerId="LiveId" clId="{421A26F4-84C9-4D4E-80E3-DB11FB8B9632}" dt="2022-06-04T09:42:19.118" v="12089" actId="478"/>
          <ac:spMkLst>
            <pc:docMk/>
            <pc:sldMk cId="2406491895" sldId="285"/>
            <ac:spMk id="2" creationId="{D0DE45E3-4818-4E51-A2FE-D013C4177ABD}"/>
          </ac:spMkLst>
        </pc:spChg>
        <pc:spChg chg="del">
          <ac:chgData name="郭 昊" userId="77e67fca3700a6be" providerId="LiveId" clId="{421A26F4-84C9-4D4E-80E3-DB11FB8B9632}" dt="2022-06-04T09:42:20.439" v="12090" actId="478"/>
          <ac:spMkLst>
            <pc:docMk/>
            <pc:sldMk cId="2406491895" sldId="285"/>
            <ac:spMk id="3" creationId="{C64198EA-164E-4FB3-BE87-1A93F3C2AF54}"/>
          </ac:spMkLst>
        </pc:spChg>
        <pc:spChg chg="add del mod">
          <ac:chgData name="郭 昊" userId="77e67fca3700a6be" providerId="LiveId" clId="{421A26F4-84C9-4D4E-80E3-DB11FB8B9632}" dt="2022-06-04T09:42:21.698" v="12091" actId="478"/>
          <ac:spMkLst>
            <pc:docMk/>
            <pc:sldMk cId="2406491895" sldId="285"/>
            <ac:spMk id="5" creationId="{7810FDF5-4A4E-4701-A8E3-81B287ACB480}"/>
          </ac:spMkLst>
        </pc:spChg>
        <pc:spChg chg="add del mod">
          <ac:chgData name="郭 昊" userId="77e67fca3700a6be" providerId="LiveId" clId="{421A26F4-84C9-4D4E-80E3-DB11FB8B9632}" dt="2022-06-04T11:08:56.468" v="14241" actId="478"/>
          <ac:spMkLst>
            <pc:docMk/>
            <pc:sldMk cId="2406491895" sldId="285"/>
            <ac:spMk id="6" creationId="{0EEE75C3-FA5E-433E-B2DC-4B9C92BFBE31}"/>
          </ac:spMkLst>
        </pc:spChg>
        <pc:spChg chg="add mod">
          <ac:chgData name="郭 昊" userId="77e67fca3700a6be" providerId="LiveId" clId="{421A26F4-84C9-4D4E-80E3-DB11FB8B9632}" dt="2022-06-04T11:09:44.892" v="14251"/>
          <ac:spMkLst>
            <pc:docMk/>
            <pc:sldMk cId="2406491895" sldId="285"/>
            <ac:spMk id="7" creationId="{AC44F413-097F-47B8-BA99-B96E9123DA41}"/>
          </ac:spMkLst>
        </pc:spChg>
        <pc:spChg chg="add mod">
          <ac:chgData name="郭 昊" userId="77e67fca3700a6be" providerId="LiveId" clId="{421A26F4-84C9-4D4E-80E3-DB11FB8B9632}" dt="2022-06-04T11:09:20.317" v="14248" actId="255"/>
          <ac:spMkLst>
            <pc:docMk/>
            <pc:sldMk cId="2406491895" sldId="285"/>
            <ac:spMk id="8" creationId="{9997128C-1F91-4642-938B-3BA44BB23B4E}"/>
          </ac:spMkLst>
        </pc:spChg>
      </pc:sldChg>
      <pc:sldChg chg="add del">
        <pc:chgData name="郭 昊" userId="77e67fca3700a6be" providerId="LiveId" clId="{421A26F4-84C9-4D4E-80E3-DB11FB8B9632}" dt="2022-06-04T09:38:00.343" v="11812" actId="47"/>
        <pc:sldMkLst>
          <pc:docMk/>
          <pc:sldMk cId="3334196429" sldId="285"/>
        </pc:sldMkLst>
      </pc:sldChg>
      <pc:sldChg chg="addSp delSp modSp add mod ord modTransition modNotesTx">
        <pc:chgData name="郭 昊" userId="77e67fca3700a6be" providerId="LiveId" clId="{421A26F4-84C9-4D4E-80E3-DB11FB8B9632}" dt="2022-06-04T11:03:26.416" v="13948"/>
        <pc:sldMkLst>
          <pc:docMk/>
          <pc:sldMk cId="4240073555" sldId="286"/>
        </pc:sldMkLst>
        <pc:spChg chg="mod">
          <ac:chgData name="郭 昊" userId="77e67fca3700a6be" providerId="LiveId" clId="{421A26F4-84C9-4D4E-80E3-DB11FB8B9632}" dt="2022-06-04T09:39:46.419" v="11838" actId="255"/>
          <ac:spMkLst>
            <pc:docMk/>
            <pc:sldMk cId="4240073555" sldId="286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11:03:26.135" v="13947" actId="478"/>
          <ac:spMkLst>
            <pc:docMk/>
            <pc:sldMk cId="4240073555" sldId="286"/>
            <ac:spMk id="4" creationId="{E8EFCB3D-A0B6-4D82-A197-2FD044C4C000}"/>
          </ac:spMkLst>
        </pc:spChg>
        <pc:spChg chg="add mod">
          <ac:chgData name="郭 昊" userId="77e67fca3700a6be" providerId="LiveId" clId="{421A26F4-84C9-4D4E-80E3-DB11FB8B9632}" dt="2022-06-04T11:03:26.416" v="13948"/>
          <ac:spMkLst>
            <pc:docMk/>
            <pc:sldMk cId="4240073555" sldId="286"/>
            <ac:spMk id="5" creationId="{6756B7EB-10A5-4292-A826-8FBCED621728}"/>
          </ac:spMkLst>
        </pc:spChg>
        <pc:spChg chg="del">
          <ac:chgData name="郭 昊" userId="77e67fca3700a6be" providerId="LiveId" clId="{421A26F4-84C9-4D4E-80E3-DB11FB8B9632}" dt="2022-06-04T09:39:16.770" v="11832" actId="478"/>
          <ac:spMkLst>
            <pc:docMk/>
            <pc:sldMk cId="4240073555" sldId="286"/>
            <ac:spMk id="9" creationId="{C93F2F05-5CFA-4660-A1FA-41A84A6C385A}"/>
          </ac:spMkLst>
        </pc:spChg>
      </pc:sldChg>
      <pc:sldChg chg="modSp add del mod">
        <pc:chgData name="郭 昊" userId="77e67fca3700a6be" providerId="LiveId" clId="{421A26F4-84C9-4D4E-80E3-DB11FB8B9632}" dt="2022-06-04T09:43:26.755" v="12197" actId="47"/>
        <pc:sldMkLst>
          <pc:docMk/>
          <pc:sldMk cId="2160019986" sldId="287"/>
        </pc:sldMkLst>
        <pc:spChg chg="mod">
          <ac:chgData name="郭 昊" userId="77e67fca3700a6be" providerId="LiveId" clId="{421A26F4-84C9-4D4E-80E3-DB11FB8B9632}" dt="2022-06-04T09:43:13.750" v="12162" actId="1076"/>
          <ac:spMkLst>
            <pc:docMk/>
            <pc:sldMk cId="2160019986" sldId="287"/>
            <ac:spMk id="6" creationId="{0EEE75C3-FA5E-433E-B2DC-4B9C92BFBE31}"/>
          </ac:spMkLst>
        </pc:spChg>
      </pc:sldChg>
      <pc:sldChg chg="addSp delSp modSp new mod modTransition modNotesTx">
        <pc:chgData name="郭 昊" userId="77e67fca3700a6be" providerId="LiveId" clId="{421A26F4-84C9-4D4E-80E3-DB11FB8B9632}" dt="2022-06-04T11:01:42.883" v="13928" actId="20577"/>
        <pc:sldMkLst>
          <pc:docMk/>
          <pc:sldMk cId="1685494402" sldId="288"/>
        </pc:sldMkLst>
        <pc:spChg chg="mod">
          <ac:chgData name="郭 昊" userId="77e67fca3700a6be" providerId="LiveId" clId="{421A26F4-84C9-4D4E-80E3-DB11FB8B9632}" dt="2022-06-04T09:43:24.238" v="12196" actId="20577"/>
          <ac:spMkLst>
            <pc:docMk/>
            <pc:sldMk cId="1685494402" sldId="288"/>
            <ac:spMk id="2" creationId="{256738F9-BD63-4053-9F7A-FBEB91360D97}"/>
          </ac:spMkLst>
        </pc:spChg>
        <pc:spChg chg="del">
          <ac:chgData name="郭 昊" userId="77e67fca3700a6be" providerId="LiveId" clId="{421A26F4-84C9-4D4E-80E3-DB11FB8B9632}" dt="2022-06-04T09:43:31.622" v="12198" actId="478"/>
          <ac:spMkLst>
            <pc:docMk/>
            <pc:sldMk cId="1685494402" sldId="288"/>
            <ac:spMk id="3" creationId="{9E739110-D5D0-4B63-BB33-6ABF944C8AC6}"/>
          </ac:spMkLst>
        </pc:spChg>
        <pc:spChg chg="add mod">
          <ac:chgData name="郭 昊" userId="77e67fca3700a6be" providerId="LiveId" clId="{421A26F4-84C9-4D4E-80E3-DB11FB8B9632}" dt="2022-06-04T09:44:14.168" v="12202"/>
          <ac:spMkLst>
            <pc:docMk/>
            <pc:sldMk cId="1685494402" sldId="288"/>
            <ac:spMk id="4" creationId="{C75932D6-3E23-40E1-9179-D38B0A879F98}"/>
          </ac:spMkLst>
        </pc:spChg>
        <pc:spChg chg="add del mod">
          <ac:chgData name="郭 昊" userId="77e67fca3700a6be" providerId="LiveId" clId="{421A26F4-84C9-4D4E-80E3-DB11FB8B9632}" dt="2022-06-04T09:44:39.303" v="12204" actId="478"/>
          <ac:spMkLst>
            <pc:docMk/>
            <pc:sldMk cId="1685494402" sldId="288"/>
            <ac:spMk id="5" creationId="{CD3734A2-9258-4638-9C5F-EA84478EE580}"/>
          </ac:spMkLst>
        </pc:spChg>
        <pc:spChg chg="add del mod">
          <ac:chgData name="郭 昊" userId="77e67fca3700a6be" providerId="LiveId" clId="{421A26F4-84C9-4D4E-80E3-DB11FB8B9632}" dt="2022-06-04T09:54:02.670" v="12451" actId="478"/>
          <ac:spMkLst>
            <pc:docMk/>
            <pc:sldMk cId="1685494402" sldId="288"/>
            <ac:spMk id="6" creationId="{22D8D337-EE95-470E-A9BB-CEB79A6EB516}"/>
          </ac:spMkLst>
        </pc:spChg>
        <pc:spChg chg="add del mod">
          <ac:chgData name="郭 昊" userId="77e67fca3700a6be" providerId="LiveId" clId="{421A26F4-84C9-4D4E-80E3-DB11FB8B9632}" dt="2022-06-04T09:54:04.094" v="12452" actId="478"/>
          <ac:spMkLst>
            <pc:docMk/>
            <pc:sldMk cId="1685494402" sldId="288"/>
            <ac:spMk id="8" creationId="{F5E4E803-9E17-4C8D-A935-33EFFEF5967A}"/>
          </ac:spMkLst>
        </pc:spChg>
        <pc:spChg chg="add">
          <ac:chgData name="郭 昊" userId="77e67fca3700a6be" providerId="LiveId" clId="{421A26F4-84C9-4D4E-80E3-DB11FB8B9632}" dt="2022-06-04T09:56:32.585" v="12580"/>
          <ac:spMkLst>
            <pc:docMk/>
            <pc:sldMk cId="1685494402" sldId="288"/>
            <ac:spMk id="11" creationId="{0C00A82B-6BA1-4098-8F25-71A56D46C42A}"/>
          </ac:spMkLst>
        </pc:spChg>
        <pc:picChg chg="add mod">
          <ac:chgData name="郭 昊" userId="77e67fca3700a6be" providerId="LiveId" clId="{421A26F4-84C9-4D4E-80E3-DB11FB8B9632}" dt="2022-06-04T09:56:04.801" v="12579" actId="1076"/>
          <ac:picMkLst>
            <pc:docMk/>
            <pc:sldMk cId="1685494402" sldId="288"/>
            <ac:picMk id="10" creationId="{2BB859CE-1EB5-4CA7-83DF-BC4E4F7727FC}"/>
          </ac:picMkLst>
        </pc:picChg>
        <pc:picChg chg="add mod">
          <ac:chgData name="郭 昊" userId="77e67fca3700a6be" providerId="LiveId" clId="{421A26F4-84C9-4D4E-80E3-DB11FB8B9632}" dt="2022-06-04T10:01:35.706" v="12846" actId="1076"/>
          <ac:picMkLst>
            <pc:docMk/>
            <pc:sldMk cId="1685494402" sldId="288"/>
            <ac:picMk id="13" creationId="{0DD9DCAD-A329-4D35-B9CE-00B197FBE2D5}"/>
          </ac:picMkLst>
        </pc:picChg>
        <pc:picChg chg="add mod">
          <ac:chgData name="郭 昊" userId="77e67fca3700a6be" providerId="LiveId" clId="{421A26F4-84C9-4D4E-80E3-DB11FB8B9632}" dt="2022-06-04T10:01:34.378" v="12845" actId="1076"/>
          <ac:picMkLst>
            <pc:docMk/>
            <pc:sldMk cId="1685494402" sldId="288"/>
            <ac:picMk id="15" creationId="{15DBED39-2526-4447-918F-ACB2795FC7AC}"/>
          </ac:picMkLst>
        </pc:picChg>
        <pc:picChg chg="add mod">
          <ac:chgData name="郭 昊" userId="77e67fca3700a6be" providerId="LiveId" clId="{421A26F4-84C9-4D4E-80E3-DB11FB8B9632}" dt="2022-06-04T10:01:41.998" v="12848" actId="1076"/>
          <ac:picMkLst>
            <pc:docMk/>
            <pc:sldMk cId="1685494402" sldId="288"/>
            <ac:picMk id="17" creationId="{71D29843-BF70-46FB-964F-B9B38831B3DA}"/>
          </ac:picMkLst>
        </pc:picChg>
        <pc:picChg chg="add mod">
          <ac:chgData name="郭 昊" userId="77e67fca3700a6be" providerId="LiveId" clId="{421A26F4-84C9-4D4E-80E3-DB11FB8B9632}" dt="2022-06-04T10:01:43.656" v="12849" actId="1076"/>
          <ac:picMkLst>
            <pc:docMk/>
            <pc:sldMk cId="1685494402" sldId="288"/>
            <ac:picMk id="2052" creationId="{9FC9C0F8-1E65-40EB-9BD5-FEA1413B2929}"/>
          </ac:picMkLst>
        </pc:picChg>
      </pc:sldChg>
      <pc:sldChg chg="addSp delSp modSp new mod modTransition modNotesTx">
        <pc:chgData name="郭 昊" userId="77e67fca3700a6be" providerId="LiveId" clId="{421A26F4-84C9-4D4E-80E3-DB11FB8B9632}" dt="2022-06-04T10:08:01.038" v="13577"/>
        <pc:sldMkLst>
          <pc:docMk/>
          <pc:sldMk cId="3212794268" sldId="289"/>
        </pc:sldMkLst>
        <pc:spChg chg="del">
          <ac:chgData name="郭 昊" userId="77e67fca3700a6be" providerId="LiveId" clId="{421A26F4-84C9-4D4E-80E3-DB11FB8B9632}" dt="2022-06-04T10:02:17.835" v="12863" actId="478"/>
          <ac:spMkLst>
            <pc:docMk/>
            <pc:sldMk cId="3212794268" sldId="289"/>
            <ac:spMk id="2" creationId="{7039548C-6604-4037-B083-1F2C0B3AE1A9}"/>
          </ac:spMkLst>
        </pc:spChg>
        <pc:spChg chg="del">
          <ac:chgData name="郭 昊" userId="77e67fca3700a6be" providerId="LiveId" clId="{421A26F4-84C9-4D4E-80E3-DB11FB8B9632}" dt="2022-06-04T10:02:18.536" v="12864" actId="478"/>
          <ac:spMkLst>
            <pc:docMk/>
            <pc:sldMk cId="3212794268" sldId="289"/>
            <ac:spMk id="3" creationId="{935E1535-813E-4DFA-8221-C424FD916AC4}"/>
          </ac:spMkLst>
        </pc:spChg>
        <pc:spChg chg="add mod">
          <ac:chgData name="郭 昊" userId="77e67fca3700a6be" providerId="LiveId" clId="{421A26F4-84C9-4D4E-80E3-DB11FB8B9632}" dt="2022-06-04T10:03:19.848" v="12916" actId="207"/>
          <ac:spMkLst>
            <pc:docMk/>
            <pc:sldMk cId="3212794268" sldId="289"/>
            <ac:spMk id="4" creationId="{680E61C0-BB9C-4EB8-A19B-0D83FE619834}"/>
          </ac:spMkLst>
        </pc:spChg>
        <pc:spChg chg="add mod">
          <ac:chgData name="郭 昊" userId="77e67fca3700a6be" providerId="LiveId" clId="{421A26F4-84C9-4D4E-80E3-DB11FB8B9632}" dt="2022-06-04T10:02:42.438" v="12913" actId="20577"/>
          <ac:spMkLst>
            <pc:docMk/>
            <pc:sldMk cId="3212794268" sldId="289"/>
            <ac:spMk id="5" creationId="{CCB95C86-F603-4D61-9DAB-CAA73E7B470E}"/>
          </ac:spMkLst>
        </pc:spChg>
        <pc:spChg chg="add mod">
          <ac:chgData name="郭 昊" userId="77e67fca3700a6be" providerId="LiveId" clId="{421A26F4-84C9-4D4E-80E3-DB11FB8B9632}" dt="2022-06-04T10:03:12.467" v="12915"/>
          <ac:spMkLst>
            <pc:docMk/>
            <pc:sldMk cId="3212794268" sldId="289"/>
            <ac:spMk id="6" creationId="{E86FEB63-482C-4F92-870C-E144A74F0FD1}"/>
          </ac:spMkLst>
        </pc:spChg>
      </pc:sldChg>
      <pc:sldChg chg="delSp modSp add mod modNotesTx">
        <pc:chgData name="郭 昊" userId="77e67fca3700a6be" providerId="LiveId" clId="{421A26F4-84C9-4D4E-80E3-DB11FB8B9632}" dt="2022-06-04T11:02:53.064" v="13946" actId="122"/>
        <pc:sldMkLst>
          <pc:docMk/>
          <pc:sldMk cId="2020409485" sldId="290"/>
        </pc:sldMkLst>
        <pc:spChg chg="del">
          <ac:chgData name="郭 昊" userId="77e67fca3700a6be" providerId="LiveId" clId="{421A26F4-84C9-4D4E-80E3-DB11FB8B9632}" dt="2022-06-04T11:02:33.168" v="13941" actId="478"/>
          <ac:spMkLst>
            <pc:docMk/>
            <pc:sldMk cId="2020409485" sldId="290"/>
            <ac:spMk id="8" creationId="{3B365518-1E84-481A-94AB-3B45D44F35FF}"/>
          </ac:spMkLst>
        </pc:spChg>
        <pc:spChg chg="mod">
          <ac:chgData name="郭 昊" userId="77e67fca3700a6be" providerId="LiveId" clId="{421A26F4-84C9-4D4E-80E3-DB11FB8B9632}" dt="2022-06-04T11:02:53.064" v="13946" actId="122"/>
          <ac:spMkLst>
            <pc:docMk/>
            <pc:sldMk cId="2020409485" sldId="290"/>
            <ac:spMk id="9" creationId="{10D771D4-2538-464A-9215-05E3E9D67510}"/>
          </ac:spMkLst>
        </pc:spChg>
        <pc:spChg chg="del">
          <ac:chgData name="郭 昊" userId="77e67fca3700a6be" providerId="LiveId" clId="{421A26F4-84C9-4D4E-80E3-DB11FB8B9632}" dt="2022-06-04T11:02:33.168" v="13941" actId="478"/>
          <ac:spMkLst>
            <pc:docMk/>
            <pc:sldMk cId="2020409485" sldId="290"/>
            <ac:spMk id="11" creationId="{A21E43CE-D85C-44F6-82E0-4C1A62D8290C}"/>
          </ac:spMkLst>
        </pc:spChg>
        <pc:spChg chg="del">
          <ac:chgData name="郭 昊" userId="77e67fca3700a6be" providerId="LiveId" clId="{421A26F4-84C9-4D4E-80E3-DB11FB8B9632}" dt="2022-06-04T11:02:33.168" v="13941" actId="478"/>
          <ac:spMkLst>
            <pc:docMk/>
            <pc:sldMk cId="2020409485" sldId="290"/>
            <ac:spMk id="12" creationId="{19CBCBD7-715F-43D5-BE7D-A56E6595826F}"/>
          </ac:spMkLst>
        </pc:spChg>
        <pc:spChg chg="del">
          <ac:chgData name="郭 昊" userId="77e67fca3700a6be" providerId="LiveId" clId="{421A26F4-84C9-4D4E-80E3-DB11FB8B9632}" dt="2022-06-04T11:02:33.168" v="13941" actId="478"/>
          <ac:spMkLst>
            <pc:docMk/>
            <pc:sldMk cId="2020409485" sldId="290"/>
            <ac:spMk id="13" creationId="{3B311630-301B-44E5-9475-D7CAEFF9622D}"/>
          </ac:spMkLst>
        </pc:spChg>
      </pc:sldChg>
      <pc:sldChg chg="delSp modSp add del mod modNotesTx">
        <pc:chgData name="郭 昊" userId="77e67fca3700a6be" providerId="LiveId" clId="{421A26F4-84C9-4D4E-80E3-DB11FB8B9632}" dt="2022-06-04T10:06:38.071" v="13427" actId="47"/>
        <pc:sldMkLst>
          <pc:docMk/>
          <pc:sldMk cId="4265877155" sldId="290"/>
        </pc:sldMkLst>
        <pc:spChg chg="mod">
          <ac:chgData name="郭 昊" userId="77e67fca3700a6be" providerId="LiveId" clId="{421A26F4-84C9-4D4E-80E3-DB11FB8B9632}" dt="2022-06-04T10:05:45.164" v="13287" actId="20577"/>
          <ac:spMkLst>
            <pc:docMk/>
            <pc:sldMk cId="4265877155" sldId="290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10:05:48.310" v="13288" actId="478"/>
          <ac:spMkLst>
            <pc:docMk/>
            <pc:sldMk cId="4265877155" sldId="290"/>
            <ac:spMk id="4" creationId="{E8EFCB3D-A0B6-4D82-A197-2FD044C4C000}"/>
          </ac:spMkLst>
        </pc:spChg>
      </pc:sldChg>
      <pc:sldChg chg="add del">
        <pc:chgData name="郭 昊" userId="77e67fca3700a6be" providerId="LiveId" clId="{421A26F4-84C9-4D4E-80E3-DB11FB8B9632}" dt="2022-06-04T10:06:38.071" v="13427" actId="47"/>
        <pc:sldMkLst>
          <pc:docMk/>
          <pc:sldMk cId="1524043881" sldId="291"/>
        </pc:sldMkLst>
      </pc:sldChg>
    </pc:docChg>
  </pc:docChgLst>
  <pc:docChgLst>
    <pc:chgData name="郭 昊" userId="77e67fca3700a6be" providerId="LiveId" clId="{A2C3DDA0-4B39-4ECF-8C3B-EECE070B6361}"/>
    <pc:docChg chg="undo custSel addSld modSld sldOrd">
      <pc:chgData name="郭 昊" userId="77e67fca3700a6be" providerId="LiveId" clId="{A2C3DDA0-4B39-4ECF-8C3B-EECE070B6361}" dt="2022-06-04T06:28:46.734" v="2298" actId="20577"/>
      <pc:docMkLst>
        <pc:docMk/>
      </pc:docMkLst>
      <pc:sldChg chg="modSp mod">
        <pc:chgData name="郭 昊" userId="77e67fca3700a6be" providerId="LiveId" clId="{A2C3DDA0-4B39-4ECF-8C3B-EECE070B6361}" dt="2022-06-04T06:05:44.247" v="1671"/>
        <pc:sldMkLst>
          <pc:docMk/>
          <pc:sldMk cId="2129324025" sldId="258"/>
        </pc:sldMkLst>
        <pc:spChg chg="mod">
          <ac:chgData name="郭 昊" userId="77e67fca3700a6be" providerId="LiveId" clId="{A2C3DDA0-4B39-4ECF-8C3B-EECE070B6361}" dt="2022-06-04T06:05:44.247" v="1671"/>
          <ac:spMkLst>
            <pc:docMk/>
            <pc:sldMk cId="2129324025" sldId="258"/>
            <ac:spMk id="4" creationId="{E8EFCB3D-A0B6-4D82-A197-2FD044C4C000}"/>
          </ac:spMkLst>
        </pc:spChg>
      </pc:sldChg>
      <pc:sldChg chg="addSp delSp modSp mod">
        <pc:chgData name="郭 昊" userId="77e67fca3700a6be" providerId="LiveId" clId="{A2C3DDA0-4B39-4ECF-8C3B-EECE070B6361}" dt="2022-06-04T06:05:48.293" v="1673"/>
        <pc:sldMkLst>
          <pc:docMk/>
          <pc:sldMk cId="2921485090" sldId="261"/>
        </pc:sldMkLst>
        <pc:spChg chg="del">
          <ac:chgData name="郭 昊" userId="77e67fca3700a6be" providerId="LiveId" clId="{A2C3DDA0-4B39-4ECF-8C3B-EECE070B6361}" dt="2022-06-04T06:05:47.971" v="1672" actId="478"/>
          <ac:spMkLst>
            <pc:docMk/>
            <pc:sldMk cId="2921485090" sldId="261"/>
            <ac:spMk id="4" creationId="{E8EFCB3D-A0B6-4D82-A197-2FD044C4C000}"/>
          </ac:spMkLst>
        </pc:spChg>
        <pc:spChg chg="add mod">
          <ac:chgData name="郭 昊" userId="77e67fca3700a6be" providerId="LiveId" clId="{A2C3DDA0-4B39-4ECF-8C3B-EECE070B6361}" dt="2022-06-04T06:05:48.293" v="1673"/>
          <ac:spMkLst>
            <pc:docMk/>
            <pc:sldMk cId="2921485090" sldId="261"/>
            <ac:spMk id="6" creationId="{319A45F8-DDC3-C873-3BF7-A7B6B26FD4DF}"/>
          </ac:spMkLst>
        </pc:spChg>
      </pc:sldChg>
      <pc:sldChg chg="addSp delSp modSp mod">
        <pc:chgData name="郭 昊" userId="77e67fca3700a6be" providerId="LiveId" clId="{A2C3DDA0-4B39-4ECF-8C3B-EECE070B6361}" dt="2022-06-04T06:05:50.896" v="1675"/>
        <pc:sldMkLst>
          <pc:docMk/>
          <pc:sldMk cId="1674314389" sldId="262"/>
        </pc:sldMkLst>
        <pc:spChg chg="del">
          <ac:chgData name="郭 昊" userId="77e67fca3700a6be" providerId="LiveId" clId="{A2C3DDA0-4B39-4ECF-8C3B-EECE070B6361}" dt="2022-06-04T06:05:50.652" v="1674" actId="478"/>
          <ac:spMkLst>
            <pc:docMk/>
            <pc:sldMk cId="1674314389" sldId="262"/>
            <ac:spMk id="4" creationId="{E8EFCB3D-A0B6-4D82-A197-2FD044C4C000}"/>
          </ac:spMkLst>
        </pc:spChg>
        <pc:spChg chg="add mod">
          <ac:chgData name="郭 昊" userId="77e67fca3700a6be" providerId="LiveId" clId="{A2C3DDA0-4B39-4ECF-8C3B-EECE070B6361}" dt="2022-06-04T06:05:50.896" v="1675"/>
          <ac:spMkLst>
            <pc:docMk/>
            <pc:sldMk cId="1674314389" sldId="262"/>
            <ac:spMk id="9" creationId="{3D227DE5-3F89-5B00-7714-557A18EB9F70}"/>
          </ac:spMkLst>
        </pc:spChg>
      </pc:sldChg>
      <pc:sldChg chg="addSp delSp modSp mod modNotesTx">
        <pc:chgData name="郭 昊" userId="77e67fca3700a6be" providerId="LiveId" clId="{A2C3DDA0-4B39-4ECF-8C3B-EECE070B6361}" dt="2022-06-04T05:38:16.345" v="182" actId="20577"/>
        <pc:sldMkLst>
          <pc:docMk/>
          <pc:sldMk cId="2862777801" sldId="276"/>
        </pc:sldMkLst>
        <pc:spChg chg="add del mod">
          <ac:chgData name="郭 昊" userId="77e67fca3700a6be" providerId="LiveId" clId="{A2C3DDA0-4B39-4ECF-8C3B-EECE070B6361}" dt="2022-06-04T05:37:29.742" v="103" actId="21"/>
          <ac:spMkLst>
            <pc:docMk/>
            <pc:sldMk cId="2862777801" sldId="276"/>
            <ac:spMk id="30" creationId="{D8583B88-EE17-53AF-7420-B0B7770D9661}"/>
          </ac:spMkLst>
        </pc:spChg>
        <pc:spChg chg="add del mod">
          <ac:chgData name="郭 昊" userId="77e67fca3700a6be" providerId="LiveId" clId="{A2C3DDA0-4B39-4ECF-8C3B-EECE070B6361}" dt="2022-06-04T05:37:29.742" v="103" actId="21"/>
          <ac:spMkLst>
            <pc:docMk/>
            <pc:sldMk cId="2862777801" sldId="276"/>
            <ac:spMk id="31" creationId="{669A0721-5435-4959-DA07-55F1B0946D7C}"/>
          </ac:spMkLst>
        </pc:spChg>
        <pc:spChg chg="add del mod">
          <ac:chgData name="郭 昊" userId="77e67fca3700a6be" providerId="LiveId" clId="{A2C3DDA0-4B39-4ECF-8C3B-EECE070B6361}" dt="2022-06-04T05:37:29.742" v="103" actId="21"/>
          <ac:spMkLst>
            <pc:docMk/>
            <pc:sldMk cId="2862777801" sldId="276"/>
            <ac:spMk id="32" creationId="{E890E20A-CA41-58AD-1920-E09AB52EB0B8}"/>
          </ac:spMkLst>
        </pc:spChg>
        <pc:spChg chg="add del mod">
          <ac:chgData name="郭 昊" userId="77e67fca3700a6be" providerId="LiveId" clId="{A2C3DDA0-4B39-4ECF-8C3B-EECE070B6361}" dt="2022-06-04T05:37:29.742" v="103" actId="21"/>
          <ac:spMkLst>
            <pc:docMk/>
            <pc:sldMk cId="2862777801" sldId="276"/>
            <ac:spMk id="33" creationId="{962A2774-8DA2-CBC7-6B94-5A68D93C7327}"/>
          </ac:spMkLst>
        </pc:spChg>
        <pc:spChg chg="add mod">
          <ac:chgData name="郭 昊" userId="77e67fca3700a6be" providerId="LiveId" clId="{A2C3DDA0-4B39-4ECF-8C3B-EECE070B6361}" dt="2022-06-04T05:38:16.345" v="182" actId="20577"/>
          <ac:spMkLst>
            <pc:docMk/>
            <pc:sldMk cId="2862777801" sldId="276"/>
            <ac:spMk id="34" creationId="{195881E9-9CE3-3043-3A54-C1A245486D8E}"/>
          </ac:spMkLst>
        </pc:spChg>
      </pc:sldChg>
      <pc:sldChg chg="addSp delSp modSp add mod modNotesTx">
        <pc:chgData name="郭 昊" userId="77e67fca3700a6be" providerId="LiveId" clId="{A2C3DDA0-4B39-4ECF-8C3B-EECE070B6361}" dt="2022-06-04T06:04:52.145" v="1661"/>
        <pc:sldMkLst>
          <pc:docMk/>
          <pc:sldMk cId="2894885175" sldId="277"/>
        </pc:sldMkLst>
        <pc:spChg chg="mod">
          <ac:chgData name="郭 昊" userId="77e67fca3700a6be" providerId="LiveId" clId="{A2C3DDA0-4B39-4ECF-8C3B-EECE070B6361}" dt="2022-06-04T05:35:05.327" v="34" actId="1076"/>
          <ac:spMkLst>
            <pc:docMk/>
            <pc:sldMk cId="2894885175" sldId="277"/>
            <ac:spMk id="2" creationId="{838DAE6B-7EF4-4738-9386-E3E81E321F4A}"/>
          </ac:spMkLst>
        </pc:spChg>
        <pc:spChg chg="add del mod">
          <ac:chgData name="郭 昊" userId="77e67fca3700a6be" providerId="LiveId" clId="{A2C3DDA0-4B39-4ECF-8C3B-EECE070B6361}" dt="2022-06-04T05:38:26.703" v="184" actId="478"/>
          <ac:spMkLst>
            <pc:docMk/>
            <pc:sldMk cId="2894885175" sldId="277"/>
            <ac:spMk id="3" creationId="{77F18E38-3A14-4884-882B-606BA38E31BD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4" creationId="{656B9D0F-C3B5-41CF-91EF-B0D42972EB29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5" creationId="{FD9EF8F2-7322-4A88-AE50-084F7C3C48CB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6" creationId="{AEC83F8D-ED57-43C9-A5E9-A076067059E2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7" creationId="{29E8BB6A-9D84-4F62-AE96-BFA2ED48C1EB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8" creationId="{35FBE66D-F3D2-46F7-BF44-8730757770BB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9" creationId="{A7EDC532-0FE0-407F-A02C-E9BD91B5AFAA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0" creationId="{C0D23A72-AC6E-4CD6-86ED-2901062434E3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1" creationId="{16B7CDC2-96BD-4914-A7D0-02C5329359F0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2" creationId="{BD9395C7-1667-49A4-8EF8-B0B9EE983615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3" creationId="{9C660205-D991-49CE-AABE-FE5E7DA2B197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4" creationId="{C948AE7E-9FA5-4591-BCE1-99B7DDE92E75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5" creationId="{1733CD54-F2BF-455C-B8CC-59C7E2FFA2EB}"/>
          </ac:spMkLst>
        </pc:spChg>
        <pc:spChg chg="add mod">
          <ac:chgData name="郭 昊" userId="77e67fca3700a6be" providerId="LiveId" clId="{A2C3DDA0-4B39-4ECF-8C3B-EECE070B6361}" dt="2022-06-04T05:43:08.782" v="459" actId="1076"/>
          <ac:spMkLst>
            <pc:docMk/>
            <pc:sldMk cId="2894885175" sldId="277"/>
            <ac:spMk id="17" creationId="{9AC047D1-A3B6-95C6-7652-CF2A0AEE9984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9" creationId="{FFB93148-AC2E-4F38-8E6E-8AB1F66008B8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24" creationId="{4F2E8169-26ED-4BEE-9C93-444E278603DA}"/>
          </ac:spMkLst>
        </pc:spChg>
        <pc:spChg chg="mod">
          <ac:chgData name="郭 昊" userId="77e67fca3700a6be" providerId="LiveId" clId="{A2C3DDA0-4B39-4ECF-8C3B-EECE070B6361}" dt="2022-06-04T05:34:55.858" v="26" actId="207"/>
          <ac:spMkLst>
            <pc:docMk/>
            <pc:sldMk cId="2894885175" sldId="277"/>
            <ac:spMk id="27" creationId="{F3EF0CE4-2FFF-4008-992F-1DD218B39CE3}"/>
          </ac:spMkLst>
        </pc:spChg>
        <pc:spChg chg="mod">
          <ac:chgData name="郭 昊" userId="77e67fca3700a6be" providerId="LiveId" clId="{A2C3DDA0-4B39-4ECF-8C3B-EECE070B6361}" dt="2022-06-04T05:34:58.952" v="27" actId="207"/>
          <ac:spMkLst>
            <pc:docMk/>
            <pc:sldMk cId="2894885175" sldId="277"/>
            <ac:spMk id="28" creationId="{3E38256C-94D3-449C-9636-DB6600047A50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0" creationId="{E311CEE4-FADD-1D7E-C6DE-E00064F94919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1" creationId="{55360A89-34FD-5733-4910-2B089C280319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2" creationId="{E6E14855-54F2-E135-67F5-87419CD6DA3A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3" creationId="{B27EE0FE-1C64-E127-5F0C-BE53FE0B0EE5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4" creationId="{28D7E559-C3C7-FFD6-A323-D833CAB4494A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5" creationId="{4BC7A061-CC8D-87F0-86DE-014575C49F8F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6" creationId="{4783D891-83E0-709B-932A-D3BD19F4DD1E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7" creationId="{03451826-BCB7-9A7B-D1BA-FEE79E4F9A89}"/>
          </ac:spMkLst>
        </pc:spChg>
        <pc:spChg chg="add del mod">
          <ac:chgData name="郭 昊" userId="77e67fca3700a6be" providerId="LiveId" clId="{A2C3DDA0-4B39-4ECF-8C3B-EECE070B6361}" dt="2022-06-04T05:37:25.507" v="97" actId="21"/>
          <ac:spMkLst>
            <pc:docMk/>
            <pc:sldMk cId="2894885175" sldId="277"/>
            <ac:spMk id="38" creationId="{EC0C39A5-F90D-6D4C-E806-A8D34265CA5A}"/>
          </ac:spMkLst>
        </pc:spChg>
        <pc:spChg chg="add del mod">
          <ac:chgData name="郭 昊" userId="77e67fca3700a6be" providerId="LiveId" clId="{A2C3DDA0-4B39-4ECF-8C3B-EECE070B6361}" dt="2022-06-04T05:37:25.507" v="97" actId="21"/>
          <ac:spMkLst>
            <pc:docMk/>
            <pc:sldMk cId="2894885175" sldId="277"/>
            <ac:spMk id="39" creationId="{42087A70-3473-1C25-569A-BAE3655FBA74}"/>
          </ac:spMkLst>
        </pc:spChg>
        <pc:spChg chg="add del mod">
          <ac:chgData name="郭 昊" userId="77e67fca3700a6be" providerId="LiveId" clId="{A2C3DDA0-4B39-4ECF-8C3B-EECE070B6361}" dt="2022-06-04T05:37:25.507" v="97" actId="21"/>
          <ac:spMkLst>
            <pc:docMk/>
            <pc:sldMk cId="2894885175" sldId="277"/>
            <ac:spMk id="40" creationId="{BBD711D4-2C58-1CBC-618E-EFF4C8E5CB95}"/>
          </ac:spMkLst>
        </pc:spChg>
        <pc:spChg chg="add del mod">
          <ac:chgData name="郭 昊" userId="77e67fca3700a6be" providerId="LiveId" clId="{A2C3DDA0-4B39-4ECF-8C3B-EECE070B6361}" dt="2022-06-04T05:37:25.507" v="97" actId="21"/>
          <ac:spMkLst>
            <pc:docMk/>
            <pc:sldMk cId="2894885175" sldId="277"/>
            <ac:spMk id="41" creationId="{DBC7D517-D4CE-A8D2-5705-16D44E150468}"/>
          </ac:spMkLst>
        </pc:spChg>
        <pc:spChg chg="add mod">
          <ac:chgData name="郭 昊" userId="77e67fca3700a6be" providerId="LiveId" clId="{A2C3DDA0-4B39-4ECF-8C3B-EECE070B6361}" dt="2022-06-04T05:41:10.594" v="316" actId="1076"/>
          <ac:spMkLst>
            <pc:docMk/>
            <pc:sldMk cId="2894885175" sldId="277"/>
            <ac:spMk id="44" creationId="{C1E50E71-870F-5E82-A205-6AF7027DE219}"/>
          </ac:spMkLst>
        </pc:spChg>
        <pc:spChg chg="add del mod">
          <ac:chgData name="郭 昊" userId="77e67fca3700a6be" providerId="LiveId" clId="{A2C3DDA0-4B39-4ECF-8C3B-EECE070B6361}" dt="2022-06-04T05:40:15.150" v="230" actId="478"/>
          <ac:spMkLst>
            <pc:docMk/>
            <pc:sldMk cId="2894885175" sldId="277"/>
            <ac:spMk id="45" creationId="{D586ED86-4E51-860B-B028-1346FAA9F61C}"/>
          </ac:spMkLst>
        </pc:spChg>
        <pc:spChg chg="add del mod">
          <ac:chgData name="郭 昊" userId="77e67fca3700a6be" providerId="LiveId" clId="{A2C3DDA0-4B39-4ECF-8C3B-EECE070B6361}" dt="2022-06-04T05:40:16.868" v="231" actId="478"/>
          <ac:spMkLst>
            <pc:docMk/>
            <pc:sldMk cId="2894885175" sldId="277"/>
            <ac:spMk id="46" creationId="{DA420AA1-F286-0961-EDA4-32F1151BF4DE}"/>
          </ac:spMkLst>
        </pc:spChg>
        <pc:spChg chg="add mod">
          <ac:chgData name="郭 昊" userId="77e67fca3700a6be" providerId="LiveId" clId="{A2C3DDA0-4B39-4ECF-8C3B-EECE070B6361}" dt="2022-06-04T05:42:51.944" v="456" actId="1038"/>
          <ac:spMkLst>
            <pc:docMk/>
            <pc:sldMk cId="2894885175" sldId="277"/>
            <ac:spMk id="47" creationId="{73684F20-1632-9B51-3FA8-0F071D19FCA1}"/>
          </ac:spMkLst>
        </pc:spChg>
        <pc:spChg chg="add mod">
          <ac:chgData name="郭 昊" userId="77e67fca3700a6be" providerId="LiveId" clId="{A2C3DDA0-4B39-4ECF-8C3B-EECE070B6361}" dt="2022-06-04T05:40:04.317" v="227" actId="1076"/>
          <ac:spMkLst>
            <pc:docMk/>
            <pc:sldMk cId="2894885175" sldId="277"/>
            <ac:spMk id="48" creationId="{EE1EF885-B52F-B974-34A9-7EC6265A8362}"/>
          </ac:spMkLst>
        </pc:spChg>
        <pc:spChg chg="add del mod">
          <ac:chgData name="郭 昊" userId="77e67fca3700a6be" providerId="LiveId" clId="{A2C3DDA0-4B39-4ECF-8C3B-EECE070B6361}" dt="2022-06-04T05:38:45.026" v="190" actId="478"/>
          <ac:spMkLst>
            <pc:docMk/>
            <pc:sldMk cId="2894885175" sldId="277"/>
            <ac:spMk id="49" creationId="{67B0AD14-5ECC-E162-8CE9-1B1A35572C09}"/>
          </ac:spMkLst>
        </pc:spChg>
        <pc:spChg chg="add mod">
          <ac:chgData name="郭 昊" userId="77e67fca3700a6be" providerId="LiveId" clId="{A2C3DDA0-4B39-4ECF-8C3B-EECE070B6361}" dt="2022-06-04T05:42:14.023" v="384" actId="1076"/>
          <ac:spMkLst>
            <pc:docMk/>
            <pc:sldMk cId="2894885175" sldId="277"/>
            <ac:spMk id="50" creationId="{E7F05532-FF76-D984-4DB4-9FCFE995319B}"/>
          </ac:spMkLst>
        </pc:spChg>
        <pc:spChg chg="add mod">
          <ac:chgData name="郭 昊" userId="77e67fca3700a6be" providerId="LiveId" clId="{A2C3DDA0-4B39-4ECF-8C3B-EECE070B6361}" dt="2022-06-04T05:42:51.944" v="456" actId="1038"/>
          <ac:spMkLst>
            <pc:docMk/>
            <pc:sldMk cId="2894885175" sldId="277"/>
            <ac:spMk id="51" creationId="{D25BEB75-1C5E-FC6F-84E9-401F10C61A58}"/>
          </ac:spMkLst>
        </pc:spChg>
        <pc:spChg chg="add mod">
          <ac:chgData name="郭 昊" userId="77e67fca3700a6be" providerId="LiveId" clId="{A2C3DDA0-4B39-4ECF-8C3B-EECE070B6361}" dt="2022-06-04T05:42:51.944" v="456" actId="1038"/>
          <ac:spMkLst>
            <pc:docMk/>
            <pc:sldMk cId="2894885175" sldId="277"/>
            <ac:spMk id="52" creationId="{D8B94F85-EDDE-463D-63B9-C7B8E63BDF1D}"/>
          </ac:spMkLst>
        </pc:spChg>
        <pc:spChg chg="add mod">
          <ac:chgData name="郭 昊" userId="77e67fca3700a6be" providerId="LiveId" clId="{A2C3DDA0-4B39-4ECF-8C3B-EECE070B6361}" dt="2022-06-04T05:42:56.603" v="457" actId="1076"/>
          <ac:spMkLst>
            <pc:docMk/>
            <pc:sldMk cId="2894885175" sldId="277"/>
            <ac:spMk id="53" creationId="{ECF7EF8E-12C2-9A04-9D09-804101F916FA}"/>
          </ac:spMkLst>
        </pc:spChg>
        <pc:spChg chg="add mod">
          <ac:chgData name="郭 昊" userId="77e67fca3700a6be" providerId="LiveId" clId="{A2C3DDA0-4B39-4ECF-8C3B-EECE070B6361}" dt="2022-06-04T05:49:25.403" v="854" actId="1076"/>
          <ac:spMkLst>
            <pc:docMk/>
            <pc:sldMk cId="2894885175" sldId="277"/>
            <ac:spMk id="54" creationId="{BFD0212E-2F86-8C69-8149-89FA73A3ACAF}"/>
          </ac:spMkLst>
        </pc:spChg>
        <pc:spChg chg="add mod">
          <ac:chgData name="郭 昊" userId="77e67fca3700a6be" providerId="LiveId" clId="{A2C3DDA0-4B39-4ECF-8C3B-EECE070B6361}" dt="2022-06-04T06:04:52.145" v="1661"/>
          <ac:spMkLst>
            <pc:docMk/>
            <pc:sldMk cId="2894885175" sldId="277"/>
            <ac:spMk id="55" creationId="{802FB964-0A91-1D0D-2421-B685D3B3FE97}"/>
          </ac:spMkLst>
        </pc:spChg>
        <pc:cxnChg chg="del">
          <ac:chgData name="郭 昊" userId="77e67fca3700a6be" providerId="LiveId" clId="{A2C3DDA0-4B39-4ECF-8C3B-EECE070B6361}" dt="2022-06-04T05:35:13.683" v="36" actId="478"/>
          <ac:cxnSpMkLst>
            <pc:docMk/>
            <pc:sldMk cId="2894885175" sldId="277"/>
            <ac:cxnSpMk id="16" creationId="{F9B3C157-A435-4311-82DB-D216944DB044}"/>
          </ac:cxnSpMkLst>
        </pc:cxnChg>
        <pc:cxnChg chg="del">
          <ac:chgData name="郭 昊" userId="77e67fca3700a6be" providerId="LiveId" clId="{A2C3DDA0-4B39-4ECF-8C3B-EECE070B6361}" dt="2022-06-04T05:35:11.779" v="35" actId="478"/>
          <ac:cxnSpMkLst>
            <pc:docMk/>
            <pc:sldMk cId="2894885175" sldId="277"/>
            <ac:cxnSpMk id="18" creationId="{E39AF62F-58C1-4F68-9FE1-42343682C93D}"/>
          </ac:cxnSpMkLst>
        </pc:cxnChg>
        <pc:cxnChg chg="add del mod">
          <ac:chgData name="郭 昊" userId="77e67fca3700a6be" providerId="LiveId" clId="{A2C3DDA0-4B39-4ECF-8C3B-EECE070B6361}" dt="2022-06-04T05:37:10.061" v="49" actId="478"/>
          <ac:cxnSpMkLst>
            <pc:docMk/>
            <pc:sldMk cId="2894885175" sldId="277"/>
            <ac:cxnSpMk id="42" creationId="{AE38E9BE-A81D-7CB0-2485-FDD2EF85C20E}"/>
          </ac:cxnSpMkLst>
        </pc:cxnChg>
        <pc:cxnChg chg="add del mod">
          <ac:chgData name="郭 昊" userId="77e67fca3700a6be" providerId="LiveId" clId="{A2C3DDA0-4B39-4ECF-8C3B-EECE070B6361}" dt="2022-06-04T05:37:10.061" v="49" actId="478"/>
          <ac:cxnSpMkLst>
            <pc:docMk/>
            <pc:sldMk cId="2894885175" sldId="277"/>
            <ac:cxnSpMk id="43" creationId="{48CB8336-7585-F1B8-1124-63BFC674B11F}"/>
          </ac:cxnSpMkLst>
        </pc:cxnChg>
      </pc:sldChg>
      <pc:sldChg chg="addSp delSp modSp add mod modNotesTx">
        <pc:chgData name="郭 昊" userId="77e67fca3700a6be" providerId="LiveId" clId="{A2C3DDA0-4B39-4ECF-8C3B-EECE070B6361}" dt="2022-06-04T06:04:55.094" v="1662"/>
        <pc:sldMkLst>
          <pc:docMk/>
          <pc:sldMk cId="2896301863" sldId="278"/>
        </pc:sldMkLst>
        <pc:spChg chg="mod">
          <ac:chgData name="郭 昊" userId="77e67fca3700a6be" providerId="LiveId" clId="{A2C3DDA0-4B39-4ECF-8C3B-EECE070B6361}" dt="2022-06-04T05:48:29.146" v="846" actId="1076"/>
          <ac:spMkLst>
            <pc:docMk/>
            <pc:sldMk cId="2896301863" sldId="278"/>
            <ac:spMk id="2" creationId="{838DAE6B-7EF4-4738-9386-E3E81E321F4A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17" creationId="{9AC047D1-A3B6-95C6-7652-CF2A0AEE9984}"/>
          </ac:spMkLst>
        </pc:spChg>
        <pc:spChg chg="add mod">
          <ac:chgData name="郭 昊" userId="77e67fca3700a6be" providerId="LiveId" clId="{A2C3DDA0-4B39-4ECF-8C3B-EECE070B6361}" dt="2022-06-04T05:52:04.292" v="982" actId="207"/>
          <ac:spMkLst>
            <pc:docMk/>
            <pc:sldMk cId="2896301863" sldId="278"/>
            <ac:spMk id="18" creationId="{BD0A6647-13A6-ECCF-BF1C-502ADE9004FD}"/>
          </ac:spMkLst>
        </pc:spChg>
        <pc:spChg chg="add mod">
          <ac:chgData name="郭 昊" userId="77e67fca3700a6be" providerId="LiveId" clId="{A2C3DDA0-4B39-4ECF-8C3B-EECE070B6361}" dt="2022-06-04T06:04:55.094" v="1662"/>
          <ac:spMkLst>
            <pc:docMk/>
            <pc:sldMk cId="2896301863" sldId="278"/>
            <ac:spMk id="19" creationId="{67BFB177-4365-0984-E8CB-AC66D230BD99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44" creationId="{C1E50E71-870F-5E82-A205-6AF7027DE219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47" creationId="{73684F20-1632-9B51-3FA8-0F071D19FCA1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48" creationId="{EE1EF885-B52F-B974-34A9-7EC6265A8362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0" creationId="{E7F05532-FF76-D984-4DB4-9FCFE995319B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1" creationId="{D25BEB75-1C5E-FC6F-84E9-401F10C61A58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2" creationId="{D8B94F85-EDDE-463D-63B9-C7B8E63BDF1D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3" creationId="{ECF7EF8E-12C2-9A04-9D09-804101F916FA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4" creationId="{BFD0212E-2F86-8C69-8149-89FA73A3ACAF}"/>
          </ac:spMkLst>
        </pc:spChg>
      </pc:sldChg>
      <pc:sldChg chg="addSp delSp modSp add mod modNotesTx">
        <pc:chgData name="郭 昊" userId="77e67fca3700a6be" providerId="LiveId" clId="{A2C3DDA0-4B39-4ECF-8C3B-EECE070B6361}" dt="2022-06-04T06:04:57.432" v="1663"/>
        <pc:sldMkLst>
          <pc:docMk/>
          <pc:sldMk cId="3206347003" sldId="279"/>
        </pc:sldMkLst>
        <pc:spChg chg="mod">
          <ac:chgData name="郭 昊" userId="77e67fca3700a6be" providerId="LiveId" clId="{A2C3DDA0-4B39-4ECF-8C3B-EECE070B6361}" dt="2022-06-04T05:52:16.253" v="1010" actId="20577"/>
          <ac:spMkLst>
            <pc:docMk/>
            <pc:sldMk cId="3206347003" sldId="279"/>
            <ac:spMk id="2" creationId="{838DAE6B-7EF4-4738-9386-E3E81E321F4A}"/>
          </ac:spMkLst>
        </pc:spChg>
        <pc:spChg chg="add mod">
          <ac:chgData name="郭 昊" userId="77e67fca3700a6be" providerId="LiveId" clId="{A2C3DDA0-4B39-4ECF-8C3B-EECE070B6361}" dt="2022-06-04T05:54:34.946" v="1170" actId="1076"/>
          <ac:spMkLst>
            <pc:docMk/>
            <pc:sldMk cId="3206347003" sldId="279"/>
            <ac:spMk id="3" creationId="{37A57030-5C8F-126A-DBE5-51966197B1AE}"/>
          </ac:spMkLst>
        </pc:spChg>
        <pc:spChg chg="add del mod">
          <ac:chgData name="郭 昊" userId="77e67fca3700a6be" providerId="LiveId" clId="{A2C3DDA0-4B39-4ECF-8C3B-EECE070B6361}" dt="2022-06-04T05:54:23.431" v="1162" actId="478"/>
          <ac:spMkLst>
            <pc:docMk/>
            <pc:sldMk cId="3206347003" sldId="279"/>
            <ac:spMk id="4" creationId="{13B2D53A-9485-49A9-9818-A414A7A22E7B}"/>
          </ac:spMkLst>
        </pc:spChg>
        <pc:spChg chg="add mod">
          <ac:chgData name="郭 昊" userId="77e67fca3700a6be" providerId="LiveId" clId="{A2C3DDA0-4B39-4ECF-8C3B-EECE070B6361}" dt="2022-06-04T05:54:43.092" v="1173" actId="1076"/>
          <ac:spMkLst>
            <pc:docMk/>
            <pc:sldMk cId="3206347003" sldId="279"/>
            <ac:spMk id="9" creationId="{693686B6-12C1-5274-9313-FE03B6259546}"/>
          </ac:spMkLst>
        </pc:spChg>
        <pc:spChg chg="add mod">
          <ac:chgData name="郭 昊" userId="77e67fca3700a6be" providerId="LiveId" clId="{A2C3DDA0-4B39-4ECF-8C3B-EECE070B6361}" dt="2022-06-04T05:55:09.682" v="1178" actId="1076"/>
          <ac:spMkLst>
            <pc:docMk/>
            <pc:sldMk cId="3206347003" sldId="279"/>
            <ac:spMk id="11" creationId="{09FB6A4A-C3CE-59FA-120B-9B6F603F5C95}"/>
          </ac:spMkLst>
        </pc:spChg>
        <pc:spChg chg="add mod">
          <ac:chgData name="郭 昊" userId="77e67fca3700a6be" providerId="LiveId" clId="{A2C3DDA0-4B39-4ECF-8C3B-EECE070B6361}" dt="2022-06-04T05:55:03.200" v="1177" actId="1076"/>
          <ac:spMkLst>
            <pc:docMk/>
            <pc:sldMk cId="3206347003" sldId="279"/>
            <ac:spMk id="12" creationId="{435BD9EF-53D7-3896-AE7D-9520A5F10654}"/>
          </ac:spMkLst>
        </pc:spChg>
        <pc:spChg chg="add mod">
          <ac:chgData name="郭 昊" userId="77e67fca3700a6be" providerId="LiveId" clId="{A2C3DDA0-4B39-4ECF-8C3B-EECE070B6361}" dt="2022-06-04T05:55:17.498" v="1179" actId="1076"/>
          <ac:spMkLst>
            <pc:docMk/>
            <pc:sldMk cId="3206347003" sldId="279"/>
            <ac:spMk id="13" creationId="{C25B40BB-82B8-FE65-A907-51F8FAEF5501}"/>
          </ac:spMkLst>
        </pc:spChg>
        <pc:spChg chg="add mod">
          <ac:chgData name="郭 昊" userId="77e67fca3700a6be" providerId="LiveId" clId="{A2C3DDA0-4B39-4ECF-8C3B-EECE070B6361}" dt="2022-06-04T06:04:57.432" v="1663"/>
          <ac:spMkLst>
            <pc:docMk/>
            <pc:sldMk cId="3206347003" sldId="279"/>
            <ac:spMk id="15" creationId="{7EE1D406-0884-A652-50C2-EDA06F0520C7}"/>
          </ac:spMkLst>
        </pc:spChg>
        <pc:spChg chg="del mod">
          <ac:chgData name="郭 昊" userId="77e67fca3700a6be" providerId="LiveId" clId="{A2C3DDA0-4B39-4ECF-8C3B-EECE070B6361}" dt="2022-06-04T05:52:09.668" v="983" actId="478"/>
          <ac:spMkLst>
            <pc:docMk/>
            <pc:sldMk cId="3206347003" sldId="279"/>
            <ac:spMk id="18" creationId="{BD0A6647-13A6-ECCF-BF1C-502ADE9004FD}"/>
          </ac:spMkLst>
        </pc:spChg>
      </pc:sldChg>
      <pc:sldChg chg="addSp delSp modSp add mod modNotesTx">
        <pc:chgData name="郭 昊" userId="77e67fca3700a6be" providerId="LiveId" clId="{A2C3DDA0-4B39-4ECF-8C3B-EECE070B6361}" dt="2022-06-04T06:04:58.392" v="1664"/>
        <pc:sldMkLst>
          <pc:docMk/>
          <pc:sldMk cId="2162168036" sldId="280"/>
        </pc:sldMkLst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3" creationId="{37A57030-5C8F-126A-DBE5-51966197B1AE}"/>
          </ac:spMkLst>
        </pc:spChg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9" creationId="{693686B6-12C1-5274-9313-FE03B6259546}"/>
          </ac:spMkLst>
        </pc:spChg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11" creationId="{09FB6A4A-C3CE-59FA-120B-9B6F603F5C95}"/>
          </ac:spMkLst>
        </pc:spChg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12" creationId="{435BD9EF-53D7-3896-AE7D-9520A5F10654}"/>
          </ac:spMkLst>
        </pc:spChg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13" creationId="{C25B40BB-82B8-FE65-A907-51F8FAEF5501}"/>
          </ac:spMkLst>
        </pc:spChg>
        <pc:spChg chg="add mod">
          <ac:chgData name="郭 昊" userId="77e67fca3700a6be" providerId="LiveId" clId="{A2C3DDA0-4B39-4ECF-8C3B-EECE070B6361}" dt="2022-06-04T06:00:09.742" v="1526" actId="255"/>
          <ac:spMkLst>
            <pc:docMk/>
            <pc:sldMk cId="2162168036" sldId="280"/>
            <ac:spMk id="20" creationId="{DA04EDA2-C295-4BE1-4DC0-95924631250B}"/>
          </ac:spMkLst>
        </pc:spChg>
        <pc:spChg chg="add mod">
          <ac:chgData name="郭 昊" userId="77e67fca3700a6be" providerId="LiveId" clId="{A2C3DDA0-4B39-4ECF-8C3B-EECE070B6361}" dt="2022-06-04T05:58:00.510" v="1329" actId="1076"/>
          <ac:spMkLst>
            <pc:docMk/>
            <pc:sldMk cId="2162168036" sldId="280"/>
            <ac:spMk id="21" creationId="{7D487B02-79F2-B1D6-90ED-EE39282EEF28}"/>
          </ac:spMkLst>
        </pc:spChg>
        <pc:spChg chg="add mod">
          <ac:chgData name="郭 昊" userId="77e67fca3700a6be" providerId="LiveId" clId="{A2C3DDA0-4B39-4ECF-8C3B-EECE070B6361}" dt="2022-06-04T05:58:04.523" v="1330" actId="1076"/>
          <ac:spMkLst>
            <pc:docMk/>
            <pc:sldMk cId="2162168036" sldId="280"/>
            <ac:spMk id="22" creationId="{D1F345B1-2157-F363-F251-7E8D6042C990}"/>
          </ac:spMkLst>
        </pc:spChg>
        <pc:spChg chg="add mod">
          <ac:chgData name="郭 昊" userId="77e67fca3700a6be" providerId="LiveId" clId="{A2C3DDA0-4B39-4ECF-8C3B-EECE070B6361}" dt="2022-06-04T05:59:47.309" v="1525" actId="1076"/>
          <ac:spMkLst>
            <pc:docMk/>
            <pc:sldMk cId="2162168036" sldId="280"/>
            <ac:spMk id="23" creationId="{26492A3F-0CB5-631A-EC73-D09B4BEBC26F}"/>
          </ac:spMkLst>
        </pc:spChg>
        <pc:spChg chg="add mod">
          <ac:chgData name="郭 昊" userId="77e67fca3700a6be" providerId="LiveId" clId="{A2C3DDA0-4B39-4ECF-8C3B-EECE070B6361}" dt="2022-06-04T06:04:58.392" v="1664"/>
          <ac:spMkLst>
            <pc:docMk/>
            <pc:sldMk cId="2162168036" sldId="280"/>
            <ac:spMk id="24" creationId="{D29AAFB0-7EFD-4F8F-3409-95DDAFB199C8}"/>
          </ac:spMkLst>
        </pc:spChg>
        <pc:cxnChg chg="add del mod">
          <ac:chgData name="郭 昊" userId="77e67fca3700a6be" providerId="LiveId" clId="{A2C3DDA0-4B39-4ECF-8C3B-EECE070B6361}" dt="2022-06-04T05:56:16.598" v="1244" actId="478"/>
          <ac:cxnSpMkLst>
            <pc:docMk/>
            <pc:sldMk cId="2162168036" sldId="280"/>
            <ac:cxnSpMk id="14" creationId="{552832C2-1228-CD0F-6867-7273B785B6DE}"/>
          </ac:cxnSpMkLst>
        </pc:cxnChg>
        <pc:cxnChg chg="add del mod">
          <ac:chgData name="郭 昊" userId="77e67fca3700a6be" providerId="LiveId" clId="{A2C3DDA0-4B39-4ECF-8C3B-EECE070B6361}" dt="2022-06-04T05:56:18.554" v="1245" actId="478"/>
          <ac:cxnSpMkLst>
            <pc:docMk/>
            <pc:sldMk cId="2162168036" sldId="280"/>
            <ac:cxnSpMk id="16" creationId="{66305AAF-522C-9E17-80AA-CD58BB83A86E}"/>
          </ac:cxnSpMkLst>
        </pc:cxnChg>
      </pc:sldChg>
      <pc:sldChg chg="addSp delSp modSp add mod ord modNotesTx">
        <pc:chgData name="郭 昊" userId="77e67fca3700a6be" providerId="LiveId" clId="{A2C3DDA0-4B39-4ECF-8C3B-EECE070B6361}" dt="2022-06-04T06:08:40.092" v="2033" actId="20577"/>
        <pc:sldMkLst>
          <pc:docMk/>
          <pc:sldMk cId="1334429273" sldId="281"/>
        </pc:sldMkLst>
        <pc:spChg chg="mod">
          <ac:chgData name="郭 昊" userId="77e67fca3700a6be" providerId="LiveId" clId="{A2C3DDA0-4B39-4ECF-8C3B-EECE070B6361}" dt="2022-06-04T06:01:29.648" v="1598" actId="20577"/>
          <ac:spMkLst>
            <pc:docMk/>
            <pc:sldMk cId="1334429273" sldId="281"/>
            <ac:spMk id="2" creationId="{838DAE6B-7EF4-4738-9386-E3E81E321F4A}"/>
          </ac:spMkLst>
        </pc:spChg>
        <pc:spChg chg="del">
          <ac:chgData name="郭 昊" userId="77e67fca3700a6be" providerId="LiveId" clId="{A2C3DDA0-4B39-4ECF-8C3B-EECE070B6361}" dt="2022-06-04T06:01:38.370" v="1599" actId="478"/>
          <ac:spMkLst>
            <pc:docMk/>
            <pc:sldMk cId="1334429273" sldId="281"/>
            <ac:spMk id="3" creationId="{37A57030-5C8F-126A-DBE5-51966197B1AE}"/>
          </ac:spMkLst>
        </pc:spChg>
        <pc:spChg chg="del">
          <ac:chgData name="郭 昊" userId="77e67fca3700a6be" providerId="LiveId" clId="{A2C3DDA0-4B39-4ECF-8C3B-EECE070B6361}" dt="2022-06-04T06:01:38.370" v="1599" actId="478"/>
          <ac:spMkLst>
            <pc:docMk/>
            <pc:sldMk cId="1334429273" sldId="281"/>
            <ac:spMk id="9" creationId="{693686B6-12C1-5274-9313-FE03B6259546}"/>
          </ac:spMkLst>
        </pc:spChg>
        <pc:spChg chg="del">
          <ac:chgData name="郭 昊" userId="77e67fca3700a6be" providerId="LiveId" clId="{A2C3DDA0-4B39-4ECF-8C3B-EECE070B6361}" dt="2022-06-04T06:01:38.370" v="1599" actId="478"/>
          <ac:spMkLst>
            <pc:docMk/>
            <pc:sldMk cId="1334429273" sldId="281"/>
            <ac:spMk id="11" creationId="{09FB6A4A-C3CE-59FA-120B-9B6F603F5C95}"/>
          </ac:spMkLst>
        </pc:spChg>
        <pc:spChg chg="del">
          <ac:chgData name="郭 昊" userId="77e67fca3700a6be" providerId="LiveId" clId="{A2C3DDA0-4B39-4ECF-8C3B-EECE070B6361}" dt="2022-06-04T06:01:38.370" v="1599" actId="478"/>
          <ac:spMkLst>
            <pc:docMk/>
            <pc:sldMk cId="1334429273" sldId="281"/>
            <ac:spMk id="12" creationId="{435BD9EF-53D7-3896-AE7D-9520A5F10654}"/>
          </ac:spMkLst>
        </pc:spChg>
        <pc:spChg chg="del">
          <ac:chgData name="郭 昊" userId="77e67fca3700a6be" providerId="LiveId" clId="{A2C3DDA0-4B39-4ECF-8C3B-EECE070B6361}" dt="2022-06-04T06:01:42.422" v="1600" actId="478"/>
          <ac:spMkLst>
            <pc:docMk/>
            <pc:sldMk cId="1334429273" sldId="281"/>
            <ac:spMk id="13" creationId="{C25B40BB-82B8-FE65-A907-51F8FAEF5501}"/>
          </ac:spMkLst>
        </pc:spChg>
        <pc:spChg chg="add mod">
          <ac:chgData name="郭 昊" userId="77e67fca3700a6be" providerId="LiveId" clId="{A2C3DDA0-4B39-4ECF-8C3B-EECE070B6361}" dt="2022-06-04T06:02:04.182" v="1615" actId="1076"/>
          <ac:spMkLst>
            <pc:docMk/>
            <pc:sldMk cId="1334429273" sldId="281"/>
            <ac:spMk id="14" creationId="{A1B8984C-85B0-1F21-8AA0-953111FEF0E8}"/>
          </ac:spMkLst>
        </pc:spChg>
        <pc:spChg chg="add mod">
          <ac:chgData name="郭 昊" userId="77e67fca3700a6be" providerId="LiveId" clId="{A2C3DDA0-4B39-4ECF-8C3B-EECE070B6361}" dt="2022-06-04T06:02:19.582" v="1653" actId="1076"/>
          <ac:spMkLst>
            <pc:docMk/>
            <pc:sldMk cId="1334429273" sldId="281"/>
            <ac:spMk id="15" creationId="{52EB2C32-F537-85F0-71CE-B8431B47E1FC}"/>
          </ac:spMkLst>
        </pc:spChg>
        <pc:spChg chg="add mod">
          <ac:chgData name="郭 昊" userId="77e67fca3700a6be" providerId="LiveId" clId="{A2C3DDA0-4B39-4ECF-8C3B-EECE070B6361}" dt="2022-06-04T06:02:25.900" v="1655" actId="1076"/>
          <ac:spMkLst>
            <pc:docMk/>
            <pc:sldMk cId="1334429273" sldId="281"/>
            <ac:spMk id="16" creationId="{6C45FB23-74C9-470B-B6D6-6FF0DDF01A08}"/>
          </ac:spMkLst>
        </pc:spChg>
        <pc:spChg chg="add mod">
          <ac:chgData name="郭 昊" userId="77e67fca3700a6be" providerId="LiveId" clId="{A2C3DDA0-4B39-4ECF-8C3B-EECE070B6361}" dt="2022-06-04T06:02:33.236" v="1657" actId="1076"/>
          <ac:spMkLst>
            <pc:docMk/>
            <pc:sldMk cId="1334429273" sldId="281"/>
            <ac:spMk id="17" creationId="{7910C4A4-4D13-D16E-4E31-C143830A2A4B}"/>
          </ac:spMkLst>
        </pc:spChg>
        <pc:spChg chg="add mod">
          <ac:chgData name="郭 昊" userId="77e67fca3700a6be" providerId="LiveId" clId="{A2C3DDA0-4B39-4ECF-8C3B-EECE070B6361}" dt="2022-06-04T06:06:06.026" v="1686" actId="20577"/>
          <ac:spMkLst>
            <pc:docMk/>
            <pc:sldMk cId="1334429273" sldId="281"/>
            <ac:spMk id="18" creationId="{2313CE16-DD0C-5EE1-E338-D6A46B929C5F}"/>
          </ac:spMkLst>
        </pc:spChg>
        <pc:spChg chg="add mod">
          <ac:chgData name="郭 昊" userId="77e67fca3700a6be" providerId="LiveId" clId="{A2C3DDA0-4B39-4ECF-8C3B-EECE070B6361}" dt="2022-06-04T06:06:52.401" v="1707" actId="20577"/>
          <ac:spMkLst>
            <pc:docMk/>
            <pc:sldMk cId="1334429273" sldId="281"/>
            <ac:spMk id="19" creationId="{0994B75F-F471-2705-1386-A0B6060C32CD}"/>
          </ac:spMkLst>
        </pc:spChg>
        <pc:spChg chg="add mod">
          <ac:chgData name="郭 昊" userId="77e67fca3700a6be" providerId="LiveId" clId="{A2C3DDA0-4B39-4ECF-8C3B-EECE070B6361}" dt="2022-06-04T06:06:36.672" v="1694" actId="1076"/>
          <ac:spMkLst>
            <pc:docMk/>
            <pc:sldMk cId="1334429273" sldId="281"/>
            <ac:spMk id="20" creationId="{4405C20E-0DEA-2CBE-3FFA-D1B465F18272}"/>
          </ac:spMkLst>
        </pc:spChg>
        <pc:spChg chg="add mod">
          <ac:chgData name="郭 昊" userId="77e67fca3700a6be" providerId="LiveId" clId="{A2C3DDA0-4B39-4ECF-8C3B-EECE070B6361}" dt="2022-06-04T06:07:30.465" v="1749" actId="20577"/>
          <ac:spMkLst>
            <pc:docMk/>
            <pc:sldMk cId="1334429273" sldId="281"/>
            <ac:spMk id="21" creationId="{C1864B32-4295-382A-B54C-D3B42AA1BE6F}"/>
          </ac:spMkLst>
        </pc:spChg>
        <pc:spChg chg="add mod">
          <ac:chgData name="郭 昊" userId="77e67fca3700a6be" providerId="LiveId" clId="{A2C3DDA0-4B39-4ECF-8C3B-EECE070B6361}" dt="2022-06-04T06:07:24.200" v="1728" actId="1076"/>
          <ac:spMkLst>
            <pc:docMk/>
            <pc:sldMk cId="1334429273" sldId="281"/>
            <ac:spMk id="22" creationId="{90048FC5-4662-8B6F-6EF4-6360A9D8D3A1}"/>
          </ac:spMkLst>
        </pc:spChg>
        <pc:spChg chg="add mod">
          <ac:chgData name="郭 昊" userId="77e67fca3700a6be" providerId="LiveId" clId="{A2C3DDA0-4B39-4ECF-8C3B-EECE070B6361}" dt="2022-06-04T06:07:47.084" v="1758" actId="20577"/>
          <ac:spMkLst>
            <pc:docMk/>
            <pc:sldMk cId="1334429273" sldId="281"/>
            <ac:spMk id="23" creationId="{C7C8E78B-5EDB-C64D-D209-EED976B5910E}"/>
          </ac:spMkLst>
        </pc:spChg>
        <pc:spChg chg="add mod">
          <ac:chgData name="郭 昊" userId="77e67fca3700a6be" providerId="LiveId" clId="{A2C3DDA0-4B39-4ECF-8C3B-EECE070B6361}" dt="2022-06-04T06:08:08.681" v="1768" actId="1076"/>
          <ac:spMkLst>
            <pc:docMk/>
            <pc:sldMk cId="1334429273" sldId="281"/>
            <ac:spMk id="24" creationId="{F3DFC1FE-F11C-AA1A-D444-303D02817BE9}"/>
          </ac:spMkLst>
        </pc:spChg>
        <pc:spChg chg="add mod">
          <ac:chgData name="郭 昊" userId="77e67fca3700a6be" providerId="LiveId" clId="{A2C3DDA0-4B39-4ECF-8C3B-EECE070B6361}" dt="2022-06-04T06:07:58.460" v="1764" actId="20577"/>
          <ac:spMkLst>
            <pc:docMk/>
            <pc:sldMk cId="1334429273" sldId="281"/>
            <ac:spMk id="30" creationId="{A9E0066F-ACC2-82DB-3146-DEEEC51B8730}"/>
          </ac:spMkLst>
        </pc:spChg>
        <pc:spChg chg="add mod">
          <ac:chgData name="郭 昊" userId="77e67fca3700a6be" providerId="LiveId" clId="{A2C3DDA0-4B39-4ECF-8C3B-EECE070B6361}" dt="2022-06-04T06:08:07.154" v="1767" actId="1076"/>
          <ac:spMkLst>
            <pc:docMk/>
            <pc:sldMk cId="1334429273" sldId="281"/>
            <ac:spMk id="31" creationId="{24D2FF62-582A-5B87-F862-640801B54ED8}"/>
          </ac:spMkLst>
        </pc:spChg>
      </pc:sldChg>
      <pc:sldChg chg="addSp delSp modSp add mod modNotesTx">
        <pc:chgData name="郭 昊" userId="77e67fca3700a6be" providerId="LiveId" clId="{A2C3DDA0-4B39-4ECF-8C3B-EECE070B6361}" dt="2022-06-04T06:28:46.734" v="2298" actId="20577"/>
        <pc:sldMkLst>
          <pc:docMk/>
          <pc:sldMk cId="3110123109" sldId="282"/>
        </pc:sldMkLst>
        <pc:spChg chg="mod">
          <ac:chgData name="郭 昊" userId="77e67fca3700a6be" providerId="LiveId" clId="{A2C3DDA0-4B39-4ECF-8C3B-EECE070B6361}" dt="2022-06-04T06:09:17.998" v="2057" actId="20577"/>
          <ac:spMkLst>
            <pc:docMk/>
            <pc:sldMk cId="3110123109" sldId="282"/>
            <ac:spMk id="2" creationId="{838DAE6B-7EF4-4738-9386-E3E81E321F4A}"/>
          </ac:spMkLst>
        </pc:spChg>
        <pc:spChg chg="add del mod">
          <ac:chgData name="郭 昊" userId="77e67fca3700a6be" providerId="LiveId" clId="{A2C3DDA0-4B39-4ECF-8C3B-EECE070B6361}" dt="2022-06-04T06:28:46.734" v="2298" actId="20577"/>
          <ac:spMkLst>
            <pc:docMk/>
            <pc:sldMk cId="3110123109" sldId="282"/>
            <ac:spMk id="3" creationId="{C17C9324-5BF9-AAD3-ABD6-B646726EF40B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15" creationId="{52EB2C32-F537-85F0-71CE-B8431B47E1FC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17" creationId="{7910C4A4-4D13-D16E-4E31-C143830A2A4B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19" creationId="{0994B75F-F471-2705-1386-A0B6060C32CD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20" creationId="{4405C20E-0DEA-2CBE-3FFA-D1B465F18272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21" creationId="{C1864B32-4295-382A-B54C-D3B42AA1BE6F}"/>
          </ac:spMkLst>
        </pc:spChg>
        <pc:spChg chg="del">
          <ac:chgData name="郭 昊" userId="77e67fca3700a6be" providerId="LiveId" clId="{A2C3DDA0-4B39-4ECF-8C3B-EECE070B6361}" dt="2022-06-04T06:09:34.099" v="2059" actId="478"/>
          <ac:spMkLst>
            <pc:docMk/>
            <pc:sldMk cId="3110123109" sldId="282"/>
            <ac:spMk id="24" creationId="{F3DFC1FE-F11C-AA1A-D444-303D02817BE9}"/>
          </ac:spMkLst>
        </pc:spChg>
        <pc:spChg chg="add mod">
          <ac:chgData name="郭 昊" userId="77e67fca3700a6be" providerId="LiveId" clId="{A2C3DDA0-4B39-4ECF-8C3B-EECE070B6361}" dt="2022-06-04T06:09:50.099" v="2066" actId="20577"/>
          <ac:spMkLst>
            <pc:docMk/>
            <pc:sldMk cId="3110123109" sldId="282"/>
            <ac:spMk id="32" creationId="{6D0CF8E2-2DDF-3DFE-C671-2CE967F7555E}"/>
          </ac:spMkLst>
        </pc:spChg>
        <pc:spChg chg="add mod">
          <ac:chgData name="郭 昊" userId="77e67fca3700a6be" providerId="LiveId" clId="{A2C3DDA0-4B39-4ECF-8C3B-EECE070B6361}" dt="2022-06-04T06:09:57.956" v="2068" actId="1076"/>
          <ac:spMkLst>
            <pc:docMk/>
            <pc:sldMk cId="3110123109" sldId="282"/>
            <ac:spMk id="33" creationId="{E4531F48-B26C-DF1A-15E8-855D16970394}"/>
          </ac:spMkLst>
        </pc:spChg>
      </pc:sldChg>
    </pc:docChg>
  </pc:docChgLst>
</pc:chgInfo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1CBD3F-1518-45B7-A471-010E6EC66D5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F7507D-76C7-43F6-A27F-DFCCAC22E4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1194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7507D-76C7-43F6-A27F-DFCCAC22E4D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1076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起完名字，接下来就是做整体的设计。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7507D-76C7-43F6-A27F-DFCCAC22E4D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007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我的分享也至此结束，谢谢大家。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7507D-76C7-43F6-A27F-DFCCAC22E4D3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2687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411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273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1560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3742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1300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1896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747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7671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9918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2856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2270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12984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atte-c/rCore/tree/bpf" TargetMode="External"/><Relationship Id="rId2" Type="http://schemas.openxmlformats.org/officeDocument/2006/relationships/hyperlink" Target="https://gitlab.eduxiji.net/hm1229/project788067-84633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763D73ED-4B22-4F94-9FAC-9AECFE9737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32609"/>
            <a:ext cx="9144000" cy="1655762"/>
          </a:xfrm>
        </p:spPr>
        <p:txBody>
          <a:bodyPr/>
          <a:lstStyle/>
          <a:p>
            <a:r>
              <a:rPr lang="zh-CN" alt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刘般若</a:t>
            </a:r>
            <a:r>
              <a:rPr lang="en-US" altLang="zh-CN" dirty="0">
                <a:latin typeface="Songti TC" panose="02010600040101010101" pitchFamily="2" charset="-120"/>
                <a:ea typeface="Songti TC" panose="02010600040101010101" pitchFamily="2" charset="-120"/>
              </a:rPr>
              <a:t> </a:t>
            </a:r>
            <a:r>
              <a:rPr lang="zh-CN" alt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石尚锋</a:t>
            </a:r>
            <a:endParaRPr lang="en-US" altLang="zh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r>
              <a:rPr lang="en-US" altLang="zh-CN" dirty="0">
                <a:latin typeface="Songti TC" panose="02010600040101010101" pitchFamily="2" charset="-120"/>
                <a:ea typeface="Songti TC" panose="02010600040101010101" pitchFamily="2" charset="-120"/>
              </a:rPr>
              <a:t> 2022.11.5</a:t>
            </a:r>
            <a:endParaRPr lang="zh-CN" alt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EFB686DF-C8A8-4EB3-9AAC-9BFA349472EF}"/>
              </a:ext>
            </a:extLst>
          </p:cNvPr>
          <p:cNvSpPr txBox="1">
            <a:spLocks/>
          </p:cNvSpPr>
          <p:nvPr/>
        </p:nvSpPr>
        <p:spPr>
          <a:xfrm>
            <a:off x="15834" y="2235200"/>
            <a:ext cx="12160332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6000" dirty="0">
                <a:latin typeface="Songti TC" panose="02010600040101010101" pitchFamily="2" charset="-120"/>
                <a:ea typeface="Songti TC" panose="02010600040101010101" pitchFamily="2" charset="-120"/>
              </a:rPr>
              <a:t>Rust </a:t>
            </a:r>
            <a:r>
              <a:rPr lang="en-US" altLang="zh-CN" sz="6000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endParaRPr lang="zh-CN" altLang="en-US" sz="6000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79727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EB815-3819-EEEE-F06F-A69C6C5B9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96937-09A4-282C-CDD7-0275E67AE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Finish migration before 11.15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Might need compromise to symbol resolution</a:t>
            </a:r>
          </a:p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Then, we aim to support real BPF program in the previous example.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ELF parser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FS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More helper funcs</a:t>
            </a:r>
          </a:p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Make it a crate/crates!</a:t>
            </a:r>
          </a:p>
          <a:p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303020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680E61C0-BB9C-4EB8-A19B-0D83FE619834}"/>
              </a:ext>
            </a:extLst>
          </p:cNvPr>
          <p:cNvSpPr txBox="1">
            <a:spLocks/>
          </p:cNvSpPr>
          <p:nvPr/>
        </p:nvSpPr>
        <p:spPr>
          <a:xfrm>
            <a:off x="0" y="2766218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6000" dirty="0">
                <a:solidFill>
                  <a:schemeClr val="accent1"/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Thanks for your attention!</a:t>
            </a: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CCB95C86-F603-4D61-9DAB-CAA73E7B4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Songti TC" panose="02010600040101010101" pitchFamily="2" charset="-120"/>
                <a:ea typeface="Songti TC" panose="02010600040101010101" pitchFamily="2" charset="-120"/>
              </a:rPr>
              <a:t>Q&amp;A</a:t>
            </a:r>
            <a:endParaRPr lang="zh-CN" alt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86FEB63-482C-4F92-870C-E144A74F0FD1}"/>
              </a:ext>
            </a:extLst>
          </p:cNvPr>
          <p:cNvSpPr txBox="1"/>
          <p:nvPr/>
        </p:nvSpPr>
        <p:spPr>
          <a:xfrm>
            <a:off x="0" y="6092765"/>
            <a:ext cx="1216033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https://</a:t>
            </a:r>
            <a:r>
              <a:rPr lang="en-US" altLang="zh-CN" sz="2000" dirty="0" err="1">
                <a:latin typeface="Songti TC" panose="02010600040101010101" pitchFamily="2" charset="-120"/>
                <a:ea typeface="Songti TC" panose="02010600040101010101" pitchFamily="2" charset="-120"/>
              </a:rPr>
              <a:t>github.com</a:t>
            </a:r>
            <a:r>
              <a:rPr lang="en-US" altLang="zh-CN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/</a:t>
            </a:r>
            <a:r>
              <a:rPr lang="en-US" altLang="zh-CN" sz="2000" dirty="0" err="1">
                <a:latin typeface="Songti TC" panose="02010600040101010101" pitchFamily="2" charset="-120"/>
                <a:ea typeface="Songti TC" panose="02010600040101010101" pitchFamily="2" charset="-120"/>
              </a:rPr>
              <a:t>cubele</a:t>
            </a:r>
            <a:r>
              <a:rPr lang="en-US" altLang="zh-CN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/</a:t>
            </a:r>
            <a:r>
              <a:rPr lang="en-US" altLang="zh-CN" sz="2000" dirty="0" err="1">
                <a:latin typeface="Songti TC" panose="02010600040101010101" pitchFamily="2" charset="-120"/>
                <a:ea typeface="Songti TC" panose="02010600040101010101" pitchFamily="2" charset="-120"/>
              </a:rPr>
              <a:t>zCore</a:t>
            </a:r>
            <a:endParaRPr lang="en-US" altLang="zh-CN" sz="2000" b="0" i="0" dirty="0">
              <a:effectLst/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12794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439116-8D24-4533-99F6-94090DA46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6000" dirty="0">
                <a:latin typeface="Songti TC" panose="02010600040101010101" pitchFamily="2" charset="-120"/>
                <a:ea typeface="Songti TC" panose="02010600040101010101" pitchFamily="2" charset="-120"/>
              </a:rPr>
              <a:t>Background</a:t>
            </a:r>
            <a:endParaRPr lang="zh-CN" altLang="en-US" sz="6000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756B7EB-10A5-4292-A826-8FBCED621728}"/>
              </a:ext>
            </a:extLst>
          </p:cNvPr>
          <p:cNvSpPr txBox="1"/>
          <p:nvPr/>
        </p:nvSpPr>
        <p:spPr>
          <a:xfrm>
            <a:off x="1828800" y="5792728"/>
            <a:ext cx="890278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0" i="0" dirty="0" err="1">
                <a:solidFill>
                  <a:schemeClr val="tx2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r>
              <a:rPr lang="en-US" sz="2000" b="0" i="0" dirty="0">
                <a:solidFill>
                  <a:schemeClr val="tx2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 is a revolutionary technology with origins in the Linux kernel that can run sandboxed programs in an operating system kernel.</a:t>
            </a:r>
            <a:endParaRPr lang="en-US" altLang="zh-CN" sz="2000" b="0" i="0" dirty="0">
              <a:solidFill>
                <a:schemeClr val="tx2"/>
              </a:solidFill>
              <a:effectLst/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40073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BA5CC-3180-2BCC-0595-F70580F54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eBPF in rCore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19A39-86CD-0D76-131D-F13E188EED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An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interpreter </a:t>
            </a:r>
          </a:p>
          <a:p>
            <a:pPr lvl="1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https://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github.com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/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NickCao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/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ebpf-rs</a:t>
            </a: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Kprobe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utility</a:t>
            </a:r>
          </a:p>
          <a:p>
            <a:pPr lvl="1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  <a:hlinkClick r:id="rId2"/>
              </a:rPr>
              <a:t>https://gitlab.eduxiji.net/hm1229/project788067-84633</a:t>
            </a: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r>
              <a:rPr lang="en-US" altLang="zh-CN" dirty="0">
                <a:latin typeface="Songti TC" panose="02010600040101010101" pitchFamily="2" charset="-120"/>
                <a:ea typeface="Songti TC" panose="02010600040101010101" pitchFamily="2" charset="-120"/>
                <a:cs typeface="Courier New" panose="02070309020205020404" pitchFamily="49" charset="0"/>
              </a:rPr>
              <a:t>JITed </a:t>
            </a:r>
            <a:r>
              <a:rPr lang="en-US" altLang="zh-CN" dirty="0" err="1">
                <a:latin typeface="Songti TC" panose="02010600040101010101" pitchFamily="2" charset="-120"/>
                <a:ea typeface="Songti TC" panose="02010600040101010101" pitchFamily="2" charset="-120"/>
                <a:cs typeface="Courier New" panose="02070309020205020404" pitchFamily="49" charset="0"/>
              </a:rPr>
              <a:t>eBPF</a:t>
            </a:r>
            <a:r>
              <a:rPr lang="en-US" altLang="zh-CN" dirty="0">
                <a:latin typeface="Songti TC" panose="02010600040101010101" pitchFamily="2" charset="-120"/>
                <a:ea typeface="Songti TC" panose="02010600040101010101" pitchFamily="2" charset="-120"/>
                <a:cs typeface="Courier New" panose="02070309020205020404" pitchFamily="49" charset="0"/>
              </a:rPr>
              <a:t> tracing</a:t>
            </a: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1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  <a:hlinkClick r:id="rId3"/>
              </a:rPr>
              <a:t>https://github.com/latte-c/rCore/tree/bpf</a:t>
            </a: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However…</a:t>
            </a: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16709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6760A-15BF-5FA9-BE76-0ECB7A02B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Only tested in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rCore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OS</a:t>
            </a: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6476A-79B0-00FA-AFCB-88EA557FD7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latin typeface="Songti TC" panose="02010600040101010101" pitchFamily="2" charset="-120"/>
                <a:ea typeface="Songti TC" panose="02010600040101010101" pitchFamily="2" charset="-120"/>
              </a:rPr>
              <a:t>Ideally, any OS written in Rust can reuse previous efforts, with minimal modification.</a:t>
            </a:r>
          </a:p>
          <a:p>
            <a:endParaRPr lang="en-US" sz="3200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endParaRPr lang="en-US" sz="3200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C033B9D-0419-D63D-B06E-8BAA8C6F973C}"/>
              </a:ext>
            </a:extLst>
          </p:cNvPr>
          <p:cNvSpPr/>
          <p:nvPr/>
        </p:nvSpPr>
        <p:spPr>
          <a:xfrm>
            <a:off x="1150569" y="2810568"/>
            <a:ext cx="2567587" cy="283327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Kernel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6B767C8-674C-A99F-0C69-08BA43277DBA}"/>
              </a:ext>
            </a:extLst>
          </p:cNvPr>
          <p:cNvSpPr/>
          <p:nvPr/>
        </p:nvSpPr>
        <p:spPr>
          <a:xfrm>
            <a:off x="2264805" y="4699168"/>
            <a:ext cx="1695576" cy="6176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kprobe</a:t>
            </a:r>
            <a:endParaRPr lang="en-US" altLang="zh-CN" dirty="0"/>
          </a:p>
          <a:p>
            <a:pPr algn="ctr"/>
            <a:r>
              <a:rPr lang="en-US" altLang="zh-CN" dirty="0"/>
              <a:t>….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1E81DC-C2CD-5C6E-171A-F2E4C265C508}"/>
              </a:ext>
            </a:extLst>
          </p:cNvPr>
          <p:cNvSpPr/>
          <p:nvPr/>
        </p:nvSpPr>
        <p:spPr>
          <a:xfrm>
            <a:off x="5106916" y="4691732"/>
            <a:ext cx="1683465" cy="61767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eBPF</a:t>
            </a:r>
            <a:r>
              <a:rPr lang="zh-CN" altLang="en-US" dirty="0"/>
              <a:t> </a:t>
            </a:r>
            <a:r>
              <a:rPr lang="en-US" altLang="zh-CN" dirty="0"/>
              <a:t>native code</a:t>
            </a:r>
            <a:endParaRPr lang="zh-CN" altLang="en-US" dirty="0"/>
          </a:p>
        </p:txBody>
      </p:sp>
      <p:cxnSp>
        <p:nvCxnSpPr>
          <p:cNvPr id="7" name="直接箭头连接符 7">
            <a:extLst>
              <a:ext uri="{FF2B5EF4-FFF2-40B4-BE49-F238E27FC236}">
                <a16:creationId xmlns:a16="http://schemas.microsoft.com/office/drawing/2014/main" id="{23447E6B-1009-4D96-7B40-0248F97ED685}"/>
              </a:ext>
            </a:extLst>
          </p:cNvPr>
          <p:cNvCxnSpPr>
            <a:stCxn id="5" idx="3"/>
            <a:endCxn id="6" idx="1"/>
          </p:cNvCxnSpPr>
          <p:nvPr/>
        </p:nvCxnSpPr>
        <p:spPr>
          <a:xfrm flipV="1">
            <a:off x="3960381" y="5000569"/>
            <a:ext cx="1146535" cy="74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矩形 9">
            <a:extLst>
              <a:ext uri="{FF2B5EF4-FFF2-40B4-BE49-F238E27FC236}">
                <a16:creationId xmlns:a16="http://schemas.microsoft.com/office/drawing/2014/main" id="{E722E2E8-232C-09ED-1F6C-C762750701CD}"/>
              </a:ext>
            </a:extLst>
          </p:cNvPr>
          <p:cNvSpPr/>
          <p:nvPr/>
        </p:nvSpPr>
        <p:spPr>
          <a:xfrm>
            <a:off x="4970665" y="2920829"/>
            <a:ext cx="1955968" cy="625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BPF</a:t>
            </a:r>
            <a:r>
              <a:rPr lang="zh-CN" altLang="en-US" dirty="0"/>
              <a:t> </a:t>
            </a:r>
            <a:r>
              <a:rPr lang="en-US" altLang="zh-CN" dirty="0"/>
              <a:t>Maps</a:t>
            </a:r>
            <a:endParaRPr lang="zh-CN" altLang="en-US" dirty="0"/>
          </a:p>
        </p:txBody>
      </p:sp>
      <p:cxnSp>
        <p:nvCxnSpPr>
          <p:cNvPr id="9" name="直接箭头连接符 14">
            <a:extLst>
              <a:ext uri="{FF2B5EF4-FFF2-40B4-BE49-F238E27FC236}">
                <a16:creationId xmlns:a16="http://schemas.microsoft.com/office/drawing/2014/main" id="{83DAAF46-7688-66BF-E66A-95C3A4196F4C}"/>
              </a:ext>
            </a:extLst>
          </p:cNvPr>
          <p:cNvCxnSpPr>
            <a:cxnSpLocks/>
            <a:stCxn id="6" idx="0"/>
            <a:endCxn id="8" idx="2"/>
          </p:cNvCxnSpPr>
          <p:nvPr/>
        </p:nvCxnSpPr>
        <p:spPr>
          <a:xfrm flipV="1">
            <a:off x="5948649" y="3545939"/>
            <a:ext cx="0" cy="114579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文本框 17">
            <a:extLst>
              <a:ext uri="{FF2B5EF4-FFF2-40B4-BE49-F238E27FC236}">
                <a16:creationId xmlns:a16="http://schemas.microsoft.com/office/drawing/2014/main" id="{6CBE215C-E99D-F4CB-7473-20AAF7B18C8F}"/>
              </a:ext>
            </a:extLst>
          </p:cNvPr>
          <p:cNvSpPr txBox="1"/>
          <p:nvPr/>
        </p:nvSpPr>
        <p:spPr>
          <a:xfrm>
            <a:off x="4030525" y="4465832"/>
            <a:ext cx="1594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Context</a:t>
            </a:r>
            <a:endParaRPr lang="zh-CN" altLang="en-US" dirty="0"/>
          </a:p>
        </p:txBody>
      </p:sp>
      <p:sp>
        <p:nvSpPr>
          <p:cNvPr id="11" name="文本框 19">
            <a:extLst>
              <a:ext uri="{FF2B5EF4-FFF2-40B4-BE49-F238E27FC236}">
                <a16:creationId xmlns:a16="http://schemas.microsoft.com/office/drawing/2014/main" id="{EC17E143-09E7-2122-265B-4154862CC1CA}"/>
              </a:ext>
            </a:extLst>
          </p:cNvPr>
          <p:cNvSpPr txBox="1"/>
          <p:nvPr/>
        </p:nvSpPr>
        <p:spPr>
          <a:xfrm>
            <a:off x="6005462" y="3953068"/>
            <a:ext cx="1780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Data </a:t>
            </a:r>
            <a:endParaRPr lang="zh-CN" altLang="en-US" dirty="0"/>
          </a:p>
        </p:txBody>
      </p:sp>
      <p:sp>
        <p:nvSpPr>
          <p:cNvPr id="12" name="矩形 15">
            <a:extLst>
              <a:ext uri="{FF2B5EF4-FFF2-40B4-BE49-F238E27FC236}">
                <a16:creationId xmlns:a16="http://schemas.microsoft.com/office/drawing/2014/main" id="{8328E972-5923-9C3D-B8AE-B0EFCDECC487}"/>
              </a:ext>
            </a:extLst>
          </p:cNvPr>
          <p:cNvSpPr/>
          <p:nvPr/>
        </p:nvSpPr>
        <p:spPr>
          <a:xfrm>
            <a:off x="8473844" y="2810568"/>
            <a:ext cx="2567587" cy="283327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User Space</a:t>
            </a:r>
            <a:endParaRPr lang="zh-CN" altLang="en-US" dirty="0"/>
          </a:p>
        </p:txBody>
      </p:sp>
      <p:sp>
        <p:nvSpPr>
          <p:cNvPr id="13" name="矩形 20">
            <a:extLst>
              <a:ext uri="{FF2B5EF4-FFF2-40B4-BE49-F238E27FC236}">
                <a16:creationId xmlns:a16="http://schemas.microsoft.com/office/drawing/2014/main" id="{53EA5F19-29A0-2A7F-9273-180CB2B4CFB1}"/>
              </a:ext>
            </a:extLst>
          </p:cNvPr>
          <p:cNvSpPr/>
          <p:nvPr/>
        </p:nvSpPr>
        <p:spPr>
          <a:xfrm>
            <a:off x="8707391" y="2962044"/>
            <a:ext cx="2100492" cy="54268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User program</a:t>
            </a:r>
            <a:endParaRPr lang="zh-CN" altLang="en-US" dirty="0"/>
          </a:p>
        </p:txBody>
      </p:sp>
      <p:cxnSp>
        <p:nvCxnSpPr>
          <p:cNvPr id="14" name="直接箭头连接符 21">
            <a:extLst>
              <a:ext uri="{FF2B5EF4-FFF2-40B4-BE49-F238E27FC236}">
                <a16:creationId xmlns:a16="http://schemas.microsoft.com/office/drawing/2014/main" id="{823EE64B-5598-3769-39C0-59B9D1E8FFC7}"/>
              </a:ext>
            </a:extLst>
          </p:cNvPr>
          <p:cNvCxnSpPr>
            <a:cxnSpLocks/>
            <a:stCxn id="13" idx="1"/>
            <a:endCxn id="8" idx="3"/>
          </p:cNvCxnSpPr>
          <p:nvPr/>
        </p:nvCxnSpPr>
        <p:spPr>
          <a:xfrm flipH="1">
            <a:off x="6926633" y="3233384"/>
            <a:ext cx="178075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文本框 24">
            <a:extLst>
              <a:ext uri="{FF2B5EF4-FFF2-40B4-BE49-F238E27FC236}">
                <a16:creationId xmlns:a16="http://schemas.microsoft.com/office/drawing/2014/main" id="{4A21B6DB-BD09-FAEC-2432-5E1BA00F4D76}"/>
              </a:ext>
            </a:extLst>
          </p:cNvPr>
          <p:cNvSpPr txBox="1"/>
          <p:nvPr/>
        </p:nvSpPr>
        <p:spPr>
          <a:xfrm>
            <a:off x="7188065" y="2853995"/>
            <a:ext cx="1263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Helper  Function</a:t>
            </a:r>
            <a:endParaRPr lang="zh-CN" altLang="en-US" dirty="0"/>
          </a:p>
        </p:txBody>
      </p:sp>
      <p:sp>
        <p:nvSpPr>
          <p:cNvPr id="16" name="矩形 25">
            <a:extLst>
              <a:ext uri="{FF2B5EF4-FFF2-40B4-BE49-F238E27FC236}">
                <a16:creationId xmlns:a16="http://schemas.microsoft.com/office/drawing/2014/main" id="{40700DE0-8F7D-2525-48D0-F71F2AF51AD9}"/>
              </a:ext>
            </a:extLst>
          </p:cNvPr>
          <p:cNvSpPr/>
          <p:nvPr/>
        </p:nvSpPr>
        <p:spPr>
          <a:xfrm>
            <a:off x="8707391" y="4729229"/>
            <a:ext cx="2100492" cy="54268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BPF program </a:t>
            </a:r>
            <a:endParaRPr lang="zh-CN" altLang="en-US" dirty="0"/>
          </a:p>
        </p:txBody>
      </p:sp>
      <p:cxnSp>
        <p:nvCxnSpPr>
          <p:cNvPr id="17" name="直接箭头连接符 27">
            <a:extLst>
              <a:ext uri="{FF2B5EF4-FFF2-40B4-BE49-F238E27FC236}">
                <a16:creationId xmlns:a16="http://schemas.microsoft.com/office/drawing/2014/main" id="{48D3EDA0-E7CA-3708-9276-980E3F2F42D0}"/>
              </a:ext>
            </a:extLst>
          </p:cNvPr>
          <p:cNvCxnSpPr>
            <a:stCxn id="16" idx="1"/>
            <a:endCxn id="6" idx="3"/>
          </p:cNvCxnSpPr>
          <p:nvPr/>
        </p:nvCxnSpPr>
        <p:spPr>
          <a:xfrm flipH="1">
            <a:off x="6790381" y="5000569"/>
            <a:ext cx="19170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8" name="文本框 30">
            <a:extLst>
              <a:ext uri="{FF2B5EF4-FFF2-40B4-BE49-F238E27FC236}">
                <a16:creationId xmlns:a16="http://schemas.microsoft.com/office/drawing/2014/main" id="{BA983E2F-0174-08B2-8F15-72876FA4AD07}"/>
              </a:ext>
            </a:extLst>
          </p:cNvPr>
          <p:cNvSpPr txBox="1"/>
          <p:nvPr/>
        </p:nvSpPr>
        <p:spPr>
          <a:xfrm>
            <a:off x="7111532" y="4631237"/>
            <a:ext cx="1410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Verifier &amp; JIT compiler</a:t>
            </a:r>
            <a:endParaRPr lang="zh-CN" altLang="en-US" dirty="0"/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3DD7E7F2-DE19-DD39-6665-BBDB51668CB8}"/>
              </a:ext>
            </a:extLst>
          </p:cNvPr>
          <p:cNvSpPr/>
          <p:nvPr/>
        </p:nvSpPr>
        <p:spPr>
          <a:xfrm>
            <a:off x="4926863" y="2728531"/>
            <a:ext cx="2092219" cy="2818406"/>
          </a:xfrm>
          <a:prstGeom prst="frame">
            <a:avLst>
              <a:gd name="adj1" fmla="val 1091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9D7623E-7818-15E3-C8C7-83E38553FC00}"/>
              </a:ext>
            </a:extLst>
          </p:cNvPr>
          <p:cNvSpPr txBox="1"/>
          <p:nvPr/>
        </p:nvSpPr>
        <p:spPr>
          <a:xfrm>
            <a:off x="5039297" y="5652859"/>
            <a:ext cx="2471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OS “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I</a:t>
            </a: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ndepe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n</a:t>
            </a: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dent” part</a:t>
            </a:r>
          </a:p>
        </p:txBody>
      </p:sp>
    </p:spTree>
    <p:extLst>
      <p:ext uri="{BB962C8B-B14F-4D97-AF65-F5344CB8AC3E}">
        <p14:creationId xmlns:p14="http://schemas.microsoft.com/office/powerpoint/2010/main" val="1819945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DEA02-D2AF-9C15-132D-8A3439447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782" y="177557"/>
            <a:ext cx="10515600" cy="1325563"/>
          </a:xfrm>
        </p:spPr>
        <p:txBody>
          <a:bodyPr/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  <a:cs typeface="Sabon Next LT" panose="02000500000000000000" pitchFamily="2" charset="0"/>
              </a:rPr>
              <a:t>What a real BPF program looks like: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EBB403-0CD2-9153-72C7-F4B5F254B5BA}"/>
              </a:ext>
            </a:extLst>
          </p:cNvPr>
          <p:cNvSpPr txBox="1"/>
          <p:nvPr/>
        </p:nvSpPr>
        <p:spPr>
          <a:xfrm>
            <a:off x="401782" y="1325131"/>
            <a:ext cx="581891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// </a:t>
            </a:r>
            <a:r>
              <a:rPr lang="en-US" b="0" dirty="0" err="1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kern.</a:t>
            </a:r>
            <a:r>
              <a:rPr lang="en-US" dirty="0" err="1">
                <a:solidFill>
                  <a:srgbClr val="75715E"/>
                </a:solidFill>
                <a:latin typeface="Menlo" panose="020B0609030804020204" pitchFamily="49" charset="0"/>
              </a:rPr>
              <a:t>c</a:t>
            </a:r>
            <a:endParaRPr lang="en-US" b="0" i="1" dirty="0">
              <a:solidFill>
                <a:srgbClr val="66D9EF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 lvl="1"/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__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(type, BPF_MAP_TYPE_ARRAY);</a:t>
            </a:r>
          </a:p>
          <a:p>
            <a:pPr lvl="1"/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__type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(key, </a:t>
            </a:r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lvl="1"/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__type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(value, u64);</a:t>
            </a:r>
          </a:p>
          <a:p>
            <a:pPr lvl="1"/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__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max_entries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MAX_CPU);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 map </a:t>
            </a: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SEC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".maps"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SEC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kprobe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trace_preempt_off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bpf_prog1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pt_regs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ctx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pPr lvl="1"/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cpu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bpf_get_smp_processor_id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pPr lvl="1"/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u64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ts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lvl="1"/>
            <a:r>
              <a:rPr lang="en-US" dirty="0">
                <a:solidFill>
                  <a:srgbClr val="F8F8F2"/>
                </a:solidFill>
                <a:latin typeface="Menlo" panose="020B0609030804020204" pitchFamily="49" charset="0"/>
              </a:rPr>
              <a:t>	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bpf_map_lookup_elem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map,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cpu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  <a:b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ts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 lvl="1"/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	*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ts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bpf_ktime_get_ns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  <a:b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C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F41ED5-C17B-19A1-1473-F19D4D771E36}"/>
              </a:ext>
            </a:extLst>
          </p:cNvPr>
          <p:cNvSpPr txBox="1"/>
          <p:nvPr/>
        </p:nvSpPr>
        <p:spPr>
          <a:xfrm>
            <a:off x="6331528" y="1320226"/>
            <a:ext cx="622069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// </a:t>
            </a:r>
            <a:r>
              <a:rPr lang="en-US" b="0" dirty="0" err="1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user.c</a:t>
            </a:r>
            <a:endParaRPr lang="en-US" b="0" i="1" dirty="0">
              <a:solidFill>
                <a:srgbClr val="66D9EF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argc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**</a:t>
            </a:r>
            <a:r>
              <a:rPr lang="en-US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argv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pPr lvl="1"/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bpf_program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prog;</a:t>
            </a:r>
          </a:p>
          <a:p>
            <a:pPr lvl="1"/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bpf_object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obj;</a:t>
            </a:r>
          </a:p>
          <a:p>
            <a:pPr lvl="1"/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map_fd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lvl="1"/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obj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lvl="1"/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	bpf_object__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open_file</a:t>
            </a:r>
            <a:endParaRPr lang="en-US" b="0" dirty="0">
              <a:solidFill>
                <a:srgbClr val="A6E22E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(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%</a:t>
            </a:r>
            <a:r>
              <a:rPr lang="en-US" b="0" dirty="0" err="1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s</a:t>
            </a:r>
            <a:r>
              <a:rPr lang="en-US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_kern.o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>
                <a:solidFill>
                  <a:srgbClr val="C48CFF"/>
                </a:solidFill>
                <a:effectLst/>
                <a:latin typeface="Menlo" panose="020B0609030804020204" pitchFamily="49" charset="0"/>
              </a:rPr>
              <a:t>NULL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lvl="1"/>
            <a:endParaRPr lang="en-US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bpf_object__load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(obj)</a:t>
            </a:r>
          </a:p>
          <a:p>
            <a:pPr lvl="1"/>
            <a:endParaRPr lang="en-US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map_fd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	</a:t>
            </a: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bpf_object__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find_map_fd_by_name</a:t>
            </a:r>
            <a:endParaRPr lang="en-US" b="0" dirty="0">
              <a:solidFill>
                <a:srgbClr val="A6E22E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(obj,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my_lat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lvl="1"/>
            <a:endParaRPr lang="en-US" b="0" dirty="0">
              <a:solidFill>
                <a:srgbClr val="A6E22E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bpf_object__close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(obj);</a:t>
            </a:r>
          </a:p>
          <a:p>
            <a:pPr lvl="1"/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96205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051CB-60B6-9682-0E25-1089E4B20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763" y="0"/>
            <a:ext cx="10515600" cy="1325563"/>
          </a:xfrm>
        </p:spPr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What we have now:</a:t>
            </a:r>
            <a:endParaRPr lang="en-C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5C24BE-1378-EB80-6B8B-C9DAD1E82DF6}"/>
              </a:ext>
            </a:extLst>
          </p:cNvPr>
          <p:cNvSpPr txBox="1"/>
          <p:nvPr/>
        </p:nvSpPr>
        <p:spPr>
          <a:xfrm>
            <a:off x="1811215" y="1793631"/>
            <a:ext cx="703385" cy="756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C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579CA6-499E-82CE-E7DB-B7053E74DC4A}"/>
              </a:ext>
            </a:extLst>
          </p:cNvPr>
          <p:cNvSpPr txBox="1"/>
          <p:nvPr/>
        </p:nvSpPr>
        <p:spPr>
          <a:xfrm>
            <a:off x="498763" y="1231565"/>
            <a:ext cx="954578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test_bpf_prog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	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map_fd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bpf_create_map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(BPF_MAP_TYPE_ARRAY…);</a:t>
            </a:r>
          </a:p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	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"./</a:t>
            </a:r>
            <a:r>
              <a:rPr lang="en-US" dirty="0" err="1">
                <a:solidFill>
                  <a:srgbClr val="E6DB74"/>
                </a:solidFill>
                <a:latin typeface="Menlo" panose="020B0609030804020204" pitchFamily="49" charset="0"/>
              </a:rPr>
              <a:t>kern_prog</a:t>
            </a:r>
            <a:r>
              <a:rPr lang="en-US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.o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O_RDONLY);</a:t>
            </a:r>
          </a:p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	void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ret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malloc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/* size of prog */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	</a:t>
            </a:r>
            <a:b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unsigned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unsigned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ret;</a:t>
            </a:r>
          </a:p>
          <a:p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	read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p,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prog_size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bpf_map_fd_entry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map_array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[]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	{ .name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map_fd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.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map_fd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},</a:t>
            </a:r>
          </a:p>
          <a:p>
            <a:r>
              <a:rPr lang="en-US" dirty="0">
                <a:solidFill>
                  <a:srgbClr val="F8F8F2"/>
                </a:solidFill>
                <a:latin typeface="Menlo" panose="020B0609030804020204" pitchFamily="49" charset="0"/>
              </a:rPr>
              <a:t>	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endParaRPr lang="en-US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	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bpf_fd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		</a:t>
            </a:r>
          </a:p>
          <a:p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		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bpf_prog_load_ex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(p,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prog_size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map_array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	</a:t>
            </a:r>
          </a:p>
          <a:p>
            <a:r>
              <a:rPr lang="en-US" dirty="0">
                <a:solidFill>
                  <a:srgbClr val="F92672"/>
                </a:solidFill>
                <a:latin typeface="Menlo" panose="020B0609030804020204" pitchFamily="49" charset="0"/>
              </a:rPr>
              <a:t>	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target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</a:p>
          <a:p>
            <a:r>
              <a:rPr lang="en-US" dirty="0">
                <a:solidFill>
                  <a:srgbClr val="F92672"/>
                </a:solidFill>
                <a:latin typeface="Menlo" panose="020B0609030804020204" pitchFamily="49" charset="0"/>
              </a:rPr>
              <a:t>		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kprobe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:&lt;</a:t>
            </a:r>
            <a:r>
              <a:rPr lang="en-US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rcore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US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syscall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US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Syscall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&gt;::</a:t>
            </a:r>
            <a:r>
              <a:rPr lang="en-US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sys_fork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	</a:t>
            </a:r>
          </a:p>
          <a:p>
            <a:r>
              <a:rPr lang="en-US" dirty="0">
                <a:solidFill>
                  <a:srgbClr val="A6E22E"/>
                </a:solidFill>
                <a:latin typeface="Menlo" panose="020B0609030804020204" pitchFamily="49" charset="0"/>
              </a:rPr>
              <a:t>	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cprintf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"attach: </a:t>
            </a:r>
            <a:r>
              <a:rPr lang="en-US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%d\n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bpf_prog_attach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(target,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bpf_fd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));</a:t>
            </a:r>
            <a:b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close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38643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Our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CA31-8BB8-1567-32E1-F6F3D082E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Migrate eBPF to zCore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an OS that  is “A </a:t>
            </a:r>
            <a:r>
              <a:rPr lang="en-US" dirty="0">
                <a:solidFill>
                  <a:srgbClr val="C9D1D9"/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r</a:t>
            </a:r>
            <a:r>
              <a:rPr 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eimplementation of Zircon microkernel in Rust, Linux compatible</a:t>
            </a: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” </a:t>
            </a:r>
          </a:p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Add more features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More advanced ELF parser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Pseudo file system support  for BPF maps and programs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More helper functions</a:t>
            </a:r>
          </a:p>
          <a:p>
            <a:pPr lvl="2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Many of which</a:t>
            </a: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 are, somehow, OS dependent.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Consistent Linux API</a:t>
            </a:r>
          </a:p>
          <a:p>
            <a:pPr lvl="1"/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1"/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26290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433D6-C49F-D01F-79AB-A05B88856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A71D4-D384-13B1-AAD6-5D8BD694FD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Reproduce previous results (and learn eBPF)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Has taken us about 2 weeks</a:t>
            </a:r>
          </a:p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Migration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kProbe utility is migrated using some ad hoc technique. Tests in rCore is passed</a:t>
            </a:r>
          </a:p>
          <a:p>
            <a:pPr lvl="2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i.e. make all kernel pages executable</a:t>
            </a:r>
          </a:p>
          <a:p>
            <a:pPr lvl="2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Need some tests and more secure method.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eBPF part is not fully migrated, some command in bpf(2) syscall is not implemented.</a:t>
            </a:r>
          </a:p>
          <a:p>
            <a:pPr lvl="2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S</a:t>
            </a: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ymbol resolution</a:t>
            </a:r>
          </a:p>
          <a:p>
            <a:pPr lvl="2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T</a:t>
            </a: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hread/Process  information </a:t>
            </a:r>
          </a:p>
          <a:p>
            <a:pPr marL="914400" lvl="2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914400" lvl="2" indent="0">
              <a:buNone/>
            </a:pP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817112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37A62F-1042-26BE-DD39-398DEB17C1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zCore architecture 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2A95FEC-481E-4D7F-F193-A5F7D12AB545}"/>
              </a:ext>
            </a:extLst>
          </p:cNvPr>
          <p:cNvSpPr/>
          <p:nvPr/>
        </p:nvSpPr>
        <p:spPr>
          <a:xfrm>
            <a:off x="1214438" y="1690688"/>
            <a:ext cx="2671763" cy="4024312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endParaRPr lang="en-US" altLang="zh-CN" dirty="0"/>
          </a:p>
          <a:p>
            <a:pPr algn="ctr"/>
            <a:r>
              <a:rPr lang="en-US" altLang="zh-CN" dirty="0"/>
              <a:t>Z Kernel Objects</a:t>
            </a:r>
            <a:endParaRPr lang="zh-CN" altLang="en-US" dirty="0"/>
          </a:p>
        </p:txBody>
      </p:sp>
      <p:sp>
        <p:nvSpPr>
          <p:cNvPr id="5" name="矩形 3">
            <a:extLst>
              <a:ext uri="{FF2B5EF4-FFF2-40B4-BE49-F238E27FC236}">
                <a16:creationId xmlns:a16="http://schemas.microsoft.com/office/drawing/2014/main" id="{85FA7A8B-73F0-C8BD-E1E2-98BFAC0E0329}"/>
              </a:ext>
            </a:extLst>
          </p:cNvPr>
          <p:cNvSpPr/>
          <p:nvPr/>
        </p:nvSpPr>
        <p:spPr>
          <a:xfrm>
            <a:off x="4851033" y="3843249"/>
            <a:ext cx="1849805" cy="1992901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Linux Kernel Objects</a:t>
            </a:r>
            <a:endParaRPr lang="zh-CN" altLang="en-US" dirty="0"/>
          </a:p>
        </p:txBody>
      </p:sp>
      <p:cxnSp>
        <p:nvCxnSpPr>
          <p:cNvPr id="6" name="直接箭头连接符 7">
            <a:extLst>
              <a:ext uri="{FF2B5EF4-FFF2-40B4-BE49-F238E27FC236}">
                <a16:creationId xmlns:a16="http://schemas.microsoft.com/office/drawing/2014/main" id="{EC09C1F7-0793-8D78-3E3A-1DA74BC67CD5}"/>
              </a:ext>
            </a:extLst>
          </p:cNvPr>
          <p:cNvCxnSpPr>
            <a:cxnSpLocks/>
          </p:cNvCxnSpPr>
          <p:nvPr/>
        </p:nvCxnSpPr>
        <p:spPr>
          <a:xfrm>
            <a:off x="3886201" y="5000569"/>
            <a:ext cx="9648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EDE7B17C-6A53-1B31-BEF3-709D00659B95}"/>
              </a:ext>
            </a:extLst>
          </p:cNvPr>
          <p:cNvCxnSpPr>
            <a:cxnSpLocks/>
          </p:cNvCxnSpPr>
          <p:nvPr/>
        </p:nvCxnSpPr>
        <p:spPr>
          <a:xfrm>
            <a:off x="3886201" y="2619287"/>
            <a:ext cx="3779468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矩形 3">
            <a:extLst>
              <a:ext uri="{FF2B5EF4-FFF2-40B4-BE49-F238E27FC236}">
                <a16:creationId xmlns:a16="http://schemas.microsoft.com/office/drawing/2014/main" id="{BE839A13-70EC-3808-93EC-968C2AAB0C27}"/>
              </a:ext>
            </a:extLst>
          </p:cNvPr>
          <p:cNvSpPr/>
          <p:nvPr/>
        </p:nvSpPr>
        <p:spPr>
          <a:xfrm>
            <a:off x="7665669" y="1690688"/>
            <a:ext cx="2443161" cy="147855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directly mapped Linux system calls</a:t>
            </a:r>
            <a:endParaRPr lang="zh-CN" altLang="en-US" dirty="0"/>
          </a:p>
        </p:txBody>
      </p:sp>
      <p:cxnSp>
        <p:nvCxnSpPr>
          <p:cNvPr id="13" name="直接箭头连接符 7">
            <a:extLst>
              <a:ext uri="{FF2B5EF4-FFF2-40B4-BE49-F238E27FC236}">
                <a16:creationId xmlns:a16="http://schemas.microsoft.com/office/drawing/2014/main" id="{D15DDB54-A3BB-6A15-EDC2-1066AF1F2D85}"/>
              </a:ext>
            </a:extLst>
          </p:cNvPr>
          <p:cNvCxnSpPr>
            <a:cxnSpLocks/>
          </p:cNvCxnSpPr>
          <p:nvPr/>
        </p:nvCxnSpPr>
        <p:spPr>
          <a:xfrm>
            <a:off x="6700838" y="5006274"/>
            <a:ext cx="964832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4" name="矩形 3">
            <a:extLst>
              <a:ext uri="{FF2B5EF4-FFF2-40B4-BE49-F238E27FC236}">
                <a16:creationId xmlns:a16="http://schemas.microsoft.com/office/drawing/2014/main" id="{CE83C9A1-C2C7-F5C6-60A5-6DCC73B52D5B}"/>
              </a:ext>
            </a:extLst>
          </p:cNvPr>
          <p:cNvSpPr/>
          <p:nvPr/>
        </p:nvSpPr>
        <p:spPr>
          <a:xfrm>
            <a:off x="7665670" y="4100424"/>
            <a:ext cx="2443161" cy="147855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indirectly mapped Linux system calls</a:t>
            </a:r>
            <a:endParaRPr lang="zh-CN" altLang="en-US" dirty="0"/>
          </a:p>
        </p:txBody>
      </p:sp>
      <p:sp>
        <p:nvSpPr>
          <p:cNvPr id="16" name="Frame 15">
            <a:extLst>
              <a:ext uri="{FF2B5EF4-FFF2-40B4-BE49-F238E27FC236}">
                <a16:creationId xmlns:a16="http://schemas.microsoft.com/office/drawing/2014/main" id="{504AE8A9-5750-4A1C-65A0-122C3F1F2940}"/>
              </a:ext>
            </a:extLst>
          </p:cNvPr>
          <p:cNvSpPr/>
          <p:nvPr/>
        </p:nvSpPr>
        <p:spPr>
          <a:xfrm>
            <a:off x="7327163" y="1279025"/>
            <a:ext cx="3002700" cy="4778869"/>
          </a:xfrm>
          <a:prstGeom prst="frame">
            <a:avLst>
              <a:gd name="adj1" fmla="val 1091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17" name="矩形 3">
            <a:extLst>
              <a:ext uri="{FF2B5EF4-FFF2-40B4-BE49-F238E27FC236}">
                <a16:creationId xmlns:a16="http://schemas.microsoft.com/office/drawing/2014/main" id="{DD3BEFAD-EC16-B79F-35FE-1F5335D7A827}"/>
              </a:ext>
            </a:extLst>
          </p:cNvPr>
          <p:cNvSpPr/>
          <p:nvPr/>
        </p:nvSpPr>
        <p:spPr>
          <a:xfrm>
            <a:off x="1927453" y="1966429"/>
            <a:ext cx="1303942" cy="601705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kprobe</a:t>
            </a:r>
            <a:endParaRPr lang="zh-CN" altLang="en-US" dirty="0">
              <a:ln w="0">
                <a:solidFill>
                  <a:sysClr val="windowText" lastClr="000000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8" name="矩形 3">
            <a:extLst>
              <a:ext uri="{FF2B5EF4-FFF2-40B4-BE49-F238E27FC236}">
                <a16:creationId xmlns:a16="http://schemas.microsoft.com/office/drawing/2014/main" id="{BFC2BD7B-C643-6C3D-EB2D-CC6B37A429CD}"/>
              </a:ext>
            </a:extLst>
          </p:cNvPr>
          <p:cNvSpPr/>
          <p:nvPr/>
        </p:nvSpPr>
        <p:spPr>
          <a:xfrm>
            <a:off x="1936826" y="3983019"/>
            <a:ext cx="1303942" cy="578791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eBPF</a:t>
            </a:r>
            <a:endParaRPr lang="zh-CN" altLang="en-US" dirty="0">
              <a:ln w="0">
                <a:solidFill>
                  <a:sysClr val="windowText" lastClr="000000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19" name="直接箭头连接符 7">
            <a:extLst>
              <a:ext uri="{FF2B5EF4-FFF2-40B4-BE49-F238E27FC236}">
                <a16:creationId xmlns:a16="http://schemas.microsoft.com/office/drawing/2014/main" id="{2A6D5471-B7B4-D6A3-C089-49F798728138}"/>
              </a:ext>
            </a:extLst>
          </p:cNvPr>
          <p:cNvCxnSpPr>
            <a:cxnSpLocks/>
            <a:endCxn id="21" idx="2"/>
          </p:cNvCxnSpPr>
          <p:nvPr/>
        </p:nvCxnSpPr>
        <p:spPr>
          <a:xfrm flipH="1" flipV="1">
            <a:off x="3623547" y="2471224"/>
            <a:ext cx="9373" cy="1799719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矩形 3">
            <a:extLst>
              <a:ext uri="{FF2B5EF4-FFF2-40B4-BE49-F238E27FC236}">
                <a16:creationId xmlns:a16="http://schemas.microsoft.com/office/drawing/2014/main" id="{9DEBBBD2-D139-02C5-7A54-1326C2270E80}"/>
              </a:ext>
            </a:extLst>
          </p:cNvPr>
          <p:cNvSpPr/>
          <p:nvPr/>
        </p:nvSpPr>
        <p:spPr>
          <a:xfrm>
            <a:off x="3222021" y="2069337"/>
            <a:ext cx="803051" cy="4018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API</a:t>
            </a:r>
            <a:endParaRPr lang="zh-CN" altLang="en-US" dirty="0"/>
          </a:p>
        </p:txBody>
      </p:sp>
      <p:sp>
        <p:nvSpPr>
          <p:cNvPr id="22" name="矩形 3">
            <a:extLst>
              <a:ext uri="{FF2B5EF4-FFF2-40B4-BE49-F238E27FC236}">
                <a16:creationId xmlns:a16="http://schemas.microsoft.com/office/drawing/2014/main" id="{E4AC3030-6449-48E9-30B0-8A471C065B6C}"/>
              </a:ext>
            </a:extLst>
          </p:cNvPr>
          <p:cNvSpPr/>
          <p:nvPr/>
        </p:nvSpPr>
        <p:spPr>
          <a:xfrm>
            <a:off x="3222021" y="4070000"/>
            <a:ext cx="784304" cy="401887"/>
          </a:xfrm>
          <a:prstGeom prst="rect">
            <a:avLst/>
          </a:prstGeom>
          <a:solidFill>
            <a:srgbClr val="C00000"/>
          </a:solidFill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API</a:t>
            </a:r>
            <a:endParaRPr lang="zh-CN" altLang="en-US" dirty="0"/>
          </a:p>
        </p:txBody>
      </p:sp>
      <p:sp>
        <p:nvSpPr>
          <p:cNvPr id="24" name="矩形 3">
            <a:extLst>
              <a:ext uri="{FF2B5EF4-FFF2-40B4-BE49-F238E27FC236}">
                <a16:creationId xmlns:a16="http://schemas.microsoft.com/office/drawing/2014/main" id="{2E88862F-B452-16F5-C9A9-CDF2D710E52F}"/>
              </a:ext>
            </a:extLst>
          </p:cNvPr>
          <p:cNvSpPr/>
          <p:nvPr/>
        </p:nvSpPr>
        <p:spPr>
          <a:xfrm>
            <a:off x="1936826" y="2986181"/>
            <a:ext cx="1303942" cy="578791"/>
          </a:xfrm>
          <a:prstGeom prst="rect">
            <a:avLst/>
          </a:prstGeom>
          <a:ln>
            <a:solidFill>
              <a:srgbClr val="002060"/>
            </a:solidFill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VMA</a:t>
            </a:r>
            <a:endParaRPr lang="zh-CN" altLang="en-US" dirty="0">
              <a:ln w="0">
                <a:solidFill>
                  <a:sysClr val="windowText" lastClr="000000"/>
                </a:solidFill>
              </a:ln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cxnSp>
        <p:nvCxnSpPr>
          <p:cNvPr id="29" name="直接箭头连接符 7">
            <a:extLst>
              <a:ext uri="{FF2B5EF4-FFF2-40B4-BE49-F238E27FC236}">
                <a16:creationId xmlns:a16="http://schemas.microsoft.com/office/drawing/2014/main" id="{929ADB54-DF84-9F66-1334-E3CCFFBF8A44}"/>
              </a:ext>
            </a:extLst>
          </p:cNvPr>
          <p:cNvCxnSpPr>
            <a:cxnSpLocks/>
          </p:cNvCxnSpPr>
          <p:nvPr/>
        </p:nvCxnSpPr>
        <p:spPr>
          <a:xfrm>
            <a:off x="3228624" y="3541318"/>
            <a:ext cx="273303" cy="559106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32" name="直接箭头连接符 7">
            <a:extLst>
              <a:ext uri="{FF2B5EF4-FFF2-40B4-BE49-F238E27FC236}">
                <a16:creationId xmlns:a16="http://schemas.microsoft.com/office/drawing/2014/main" id="{7A094383-C1CE-1F4C-E3DD-773B5BD46124}"/>
              </a:ext>
            </a:extLst>
          </p:cNvPr>
          <p:cNvCxnSpPr>
            <a:cxnSpLocks/>
          </p:cNvCxnSpPr>
          <p:nvPr/>
        </p:nvCxnSpPr>
        <p:spPr>
          <a:xfrm flipV="1">
            <a:off x="3222021" y="2429963"/>
            <a:ext cx="392152" cy="556218"/>
          </a:xfrm>
          <a:prstGeom prst="straightConnector1">
            <a:avLst/>
          </a:prstGeom>
          <a:ln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504227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aterial">
      <a:dk1>
        <a:sysClr val="windowText" lastClr="000000"/>
      </a:dk1>
      <a:lt1>
        <a:srgbClr val="E7E7E7"/>
      </a:lt1>
      <a:dk2>
        <a:srgbClr val="44546A"/>
      </a:dk2>
      <a:lt2>
        <a:srgbClr val="E7E6E6"/>
      </a:lt2>
      <a:accent1>
        <a:srgbClr val="BB86FC"/>
      </a:accent1>
      <a:accent2>
        <a:srgbClr val="121212"/>
      </a:accent2>
      <a:accent3>
        <a:srgbClr val="1E1E1E"/>
      </a:accent3>
      <a:accent4>
        <a:srgbClr val="616161"/>
      </a:accent4>
      <a:accent5>
        <a:srgbClr val="03DAC6"/>
      </a:accent5>
      <a:accent6>
        <a:srgbClr val="70AD47"/>
      </a:accent6>
      <a:hlink>
        <a:srgbClr val="0563C1"/>
      </a:hlink>
      <a:folHlink>
        <a:srgbClr val="954F72"/>
      </a:folHlink>
    </a:clrScheme>
    <a:fontScheme name="黑+Myriad">
      <a:majorFont>
        <a:latin typeface="Myriad Pro"/>
        <a:ea typeface="黑体"/>
        <a:cs typeface=""/>
      </a:majorFont>
      <a:minorFont>
        <a:latin typeface="Myriad Pro"/>
        <a:ea typeface="黑体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442</TotalTime>
  <Words>803</Words>
  <Application>Microsoft Macintosh PowerPoint</Application>
  <PresentationFormat>Widescreen</PresentationFormat>
  <Paragraphs>142</Paragraphs>
  <Slides>11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7" baseType="lpstr">
      <vt:lpstr>Myriad Pro</vt:lpstr>
      <vt:lpstr>Menlo</vt:lpstr>
      <vt:lpstr>Songti TC</vt:lpstr>
      <vt:lpstr>等线</vt:lpstr>
      <vt:lpstr>Arial</vt:lpstr>
      <vt:lpstr>Office Theme</vt:lpstr>
      <vt:lpstr>PowerPoint Presentation</vt:lpstr>
      <vt:lpstr>Background</vt:lpstr>
      <vt:lpstr>eBPF in rCore</vt:lpstr>
      <vt:lpstr>Only tested in rCore OS</vt:lpstr>
      <vt:lpstr>What a real BPF program looks like:</vt:lpstr>
      <vt:lpstr>What we have now:</vt:lpstr>
      <vt:lpstr>Our goal</vt:lpstr>
      <vt:lpstr>Progress</vt:lpstr>
      <vt:lpstr>zCore architecture </vt:lpstr>
      <vt:lpstr>Plan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Storage Basis FS</dc:title>
  <dc:creator>郭 昊</dc:creator>
  <cp:lastModifiedBy>Liu Banruo</cp:lastModifiedBy>
  <cp:revision>80</cp:revision>
  <dcterms:created xsi:type="dcterms:W3CDTF">2022-06-04T02:23:16Z</dcterms:created>
  <dcterms:modified xsi:type="dcterms:W3CDTF">2022-11-05T02:07:27Z</dcterms:modified>
</cp:coreProperties>
</file>

<file path=docProps/thumbnail.jpeg>
</file>